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theme/theme11.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4.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5.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6.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78" r:id="rId12"/>
    <p:sldMasterId id="2147484899" r:id="rId13"/>
    <p:sldMasterId id="2147484911" r:id="rId14"/>
    <p:sldMasterId id="2147484938" r:id="rId15"/>
    <p:sldMasterId id="2147484969" r:id="rId16"/>
    <p:sldMasterId id="2147485019" r:id="rId17"/>
    <p:sldMasterId id="2147485048" r:id="rId18"/>
    <p:sldMasterId id="2147485074" r:id="rId19"/>
    <p:sldMasterId id="2147485112" r:id="rId20"/>
    <p:sldMasterId id="2147485148" r:id="rId21"/>
    <p:sldMasterId id="2147485162" r:id="rId22"/>
    <p:sldMasterId id="2147485194" r:id="rId23"/>
    <p:sldMasterId id="2147485241" r:id="rId24"/>
  </p:sldMasterIdLst>
  <p:notesMasterIdLst>
    <p:notesMasterId r:id="rId94"/>
  </p:notesMasterIdLst>
  <p:handoutMasterIdLst>
    <p:handoutMasterId r:id="rId95"/>
  </p:handoutMasterIdLst>
  <p:sldIdLst>
    <p:sldId id="1619" r:id="rId25"/>
    <p:sldId id="1646" r:id="rId26"/>
    <p:sldId id="1620" r:id="rId27"/>
    <p:sldId id="1621" r:id="rId28"/>
    <p:sldId id="1496" r:id="rId29"/>
    <p:sldId id="1497" r:id="rId30"/>
    <p:sldId id="1585" r:id="rId31"/>
    <p:sldId id="1491" r:id="rId32"/>
    <p:sldId id="1492" r:id="rId33"/>
    <p:sldId id="1539" r:id="rId34"/>
    <p:sldId id="1540" r:id="rId35"/>
    <p:sldId id="1543" r:id="rId36"/>
    <p:sldId id="1542" r:id="rId37"/>
    <p:sldId id="1541" r:id="rId38"/>
    <p:sldId id="1490" r:id="rId39"/>
    <p:sldId id="1530" r:id="rId40"/>
    <p:sldId id="1498" r:id="rId41"/>
    <p:sldId id="1622" r:id="rId42"/>
    <p:sldId id="1626" r:id="rId43"/>
    <p:sldId id="1627" r:id="rId44"/>
    <p:sldId id="1625" r:id="rId45"/>
    <p:sldId id="1623" r:id="rId46"/>
    <p:sldId id="1628" r:id="rId47"/>
    <p:sldId id="1624" r:id="rId48"/>
    <p:sldId id="1629" r:id="rId49"/>
    <p:sldId id="1605" r:id="rId50"/>
    <p:sldId id="1509" r:id="rId51"/>
    <p:sldId id="1510" r:id="rId52"/>
    <p:sldId id="1597" r:id="rId53"/>
    <p:sldId id="1598" r:id="rId54"/>
    <p:sldId id="1599" r:id="rId55"/>
    <p:sldId id="1600" r:id="rId56"/>
    <p:sldId id="1601" r:id="rId57"/>
    <p:sldId id="1435" r:id="rId58"/>
    <p:sldId id="1630" r:id="rId59"/>
    <p:sldId id="1631" r:id="rId60"/>
    <p:sldId id="1632" r:id="rId61"/>
    <p:sldId id="1593" r:id="rId62"/>
    <p:sldId id="1551" r:id="rId63"/>
    <p:sldId id="1552" r:id="rId64"/>
    <p:sldId id="1546" r:id="rId65"/>
    <p:sldId id="1645" r:id="rId66"/>
    <p:sldId id="1608" r:id="rId67"/>
    <p:sldId id="1594" r:id="rId68"/>
    <p:sldId id="1559" r:id="rId69"/>
    <p:sldId id="1581" r:id="rId70"/>
    <p:sldId id="1582" r:id="rId71"/>
    <p:sldId id="1521" r:id="rId72"/>
    <p:sldId id="1583" r:id="rId73"/>
    <p:sldId id="1522" r:id="rId74"/>
    <p:sldId id="1575" r:id="rId75"/>
    <p:sldId id="1576" r:id="rId76"/>
    <p:sldId id="1578" r:id="rId77"/>
    <p:sldId id="1579" r:id="rId78"/>
    <p:sldId id="1484" r:id="rId79"/>
    <p:sldId id="1607" r:id="rId80"/>
    <p:sldId id="1633" r:id="rId81"/>
    <p:sldId id="1634" r:id="rId82"/>
    <p:sldId id="1635" r:id="rId83"/>
    <p:sldId id="1636" r:id="rId84"/>
    <p:sldId id="1637" r:id="rId85"/>
    <p:sldId id="1638" r:id="rId86"/>
    <p:sldId id="1639" r:id="rId87"/>
    <p:sldId id="1640" r:id="rId88"/>
    <p:sldId id="1641" r:id="rId89"/>
    <p:sldId id="1642" r:id="rId90"/>
    <p:sldId id="1643" r:id="rId91"/>
    <p:sldId id="1566" r:id="rId92"/>
    <p:sldId id="1366" r:id="rId93"/>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71563" autoAdjust="0"/>
  </p:normalViewPr>
  <p:slideViewPr>
    <p:cSldViewPr snapToGrid="0">
      <p:cViewPr varScale="1">
        <p:scale>
          <a:sx n="48" d="100"/>
          <a:sy n="48" d="100"/>
        </p:scale>
        <p:origin x="1042" y="38"/>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14.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slide" Target="slides/slide26.xml"/><Relationship Id="rId55" Type="http://schemas.openxmlformats.org/officeDocument/2006/relationships/slide" Target="slides/slide31.xml"/><Relationship Id="rId63" Type="http://schemas.openxmlformats.org/officeDocument/2006/relationships/slide" Target="slides/slide39.xml"/><Relationship Id="rId68" Type="http://schemas.openxmlformats.org/officeDocument/2006/relationships/slide" Target="slides/slide44.xml"/><Relationship Id="rId76" Type="http://schemas.openxmlformats.org/officeDocument/2006/relationships/slide" Target="slides/slide52.xml"/><Relationship Id="rId84" Type="http://schemas.openxmlformats.org/officeDocument/2006/relationships/slide" Target="slides/slide60.xml"/><Relationship Id="rId89" Type="http://schemas.openxmlformats.org/officeDocument/2006/relationships/slide" Target="slides/slide65.xml"/><Relationship Id="rId97"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47.xml"/><Relationship Id="rId92" Type="http://schemas.openxmlformats.org/officeDocument/2006/relationships/slide" Target="slides/slide68.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5.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slide" Target="slides/slide50.xml"/><Relationship Id="rId79" Type="http://schemas.openxmlformats.org/officeDocument/2006/relationships/slide" Target="slides/slide55.xml"/><Relationship Id="rId87" Type="http://schemas.openxmlformats.org/officeDocument/2006/relationships/slide" Target="slides/slide63.xml"/><Relationship Id="rId5" Type="http://schemas.openxmlformats.org/officeDocument/2006/relationships/customXml" Target="../customXml/item5.xml"/><Relationship Id="rId61" Type="http://schemas.openxmlformats.org/officeDocument/2006/relationships/slide" Target="slides/slide37.xml"/><Relationship Id="rId82" Type="http://schemas.openxmlformats.org/officeDocument/2006/relationships/slide" Target="slides/slide58.xml"/><Relationship Id="rId90" Type="http://schemas.openxmlformats.org/officeDocument/2006/relationships/slide" Target="slides/slide66.xml"/><Relationship Id="rId95" Type="http://schemas.openxmlformats.org/officeDocument/2006/relationships/handoutMaster" Target="handoutMasters/handoutMaster1.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8" Type="http://schemas.openxmlformats.org/officeDocument/2006/relationships/slideMaster" Target="slideMasters/slideMaster1.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slide" Target="slides/slide61.xml"/><Relationship Id="rId93" Type="http://schemas.openxmlformats.org/officeDocument/2006/relationships/slide" Target="slides/slide69.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1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slide" Target="slides/slide59.xml"/><Relationship Id="rId88" Type="http://schemas.openxmlformats.org/officeDocument/2006/relationships/slide" Target="slides/slide64.xml"/><Relationship Id="rId91" Type="http://schemas.openxmlformats.org/officeDocument/2006/relationships/slide" Target="slides/slide6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slideMaster" Target="slideMasters/slideMaster3.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slide" Target="slides/slide6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BDE5040B-7FE7-490C-AF31-9425E54B5BB8}" type="datetime8">
              <a:rPr lang="en-US" altLang="en-US" smtClean="0"/>
              <a:t>4/14/2016 11:08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9B5D7EF5-23DD-472C-9507-7B5053675A06}" type="datetime8">
              <a:rPr lang="en-US" altLang="en-US" smtClean="0"/>
              <a:t>4/14/2016 11:08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29FF12D-D747-4417-BD5D-D930A909F125}"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B7B335-E6AE-4880-9E39-B00ACC5541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3B86CE-06C5-4E29-AED3-A18F1942C98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we talked about</a:t>
            </a:r>
          </a:p>
          <a:p>
            <a:r>
              <a:rPr lang="en-US" dirty="0"/>
              <a:t>IaaS</a:t>
            </a:r>
          </a:p>
          <a:p>
            <a:r>
              <a:rPr lang="en-US" dirty="0" err="1"/>
              <a:t>Paas</a:t>
            </a:r>
            <a:endParaRPr lang="en-US" dirty="0"/>
          </a:p>
          <a:p>
            <a:r>
              <a:rPr lang="en-US" dirty="0"/>
              <a:t>SaaS</a:t>
            </a:r>
          </a:p>
          <a:p>
            <a:r>
              <a:rPr lang="en-US" dirty="0"/>
              <a:t>Now, those lines are much</a:t>
            </a:r>
            <a:r>
              <a:rPr lang="en-US" baseline="0" dirty="0"/>
              <a:t> more blurred.</a:t>
            </a:r>
          </a:p>
          <a:p>
            <a:r>
              <a:rPr lang="en-US" baseline="0" dirty="0"/>
              <a:t>What is Hadoop? A Platform (data analytics?) or Software (a software package?)</a:t>
            </a:r>
          </a:p>
          <a:p>
            <a:r>
              <a:rPr lang="en-US" baseline="0" dirty="0"/>
              <a:t>Instead, Azure breaks it down a bit more.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A0E9DC7-3041-4746-8D0C-CB61AD5F26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way to get</a:t>
            </a:r>
            <a:r>
              <a:rPr lang="en-US" baseline="0" dirty="0"/>
              <a:t> started with learning Azure</a:t>
            </a:r>
          </a:p>
          <a:p>
            <a:r>
              <a:rPr lang="en-US" baseline="0" dirty="0"/>
              <a:t>I use VMs all the time</a:t>
            </a:r>
          </a:p>
          <a:p>
            <a:pPr marL="171450" indent="-171450">
              <a:buFont typeface="Arial" panose="020B0604020202020204" pitchFamily="34" charset="0"/>
              <a:buChar char="•"/>
            </a:pPr>
            <a:r>
              <a:rPr lang="en-US" baseline="0" dirty="0"/>
              <a:t>Trying out new versions of VS</a:t>
            </a:r>
          </a:p>
          <a:p>
            <a:pPr marL="171450" indent="-171450">
              <a:buFont typeface="Arial" panose="020B0604020202020204" pitchFamily="34" charset="0"/>
              <a:buChar char="•"/>
            </a:pPr>
            <a:r>
              <a:rPr lang="en-US" baseline="0" dirty="0"/>
              <a:t>Trying new versions of Windows</a:t>
            </a:r>
          </a:p>
          <a:p>
            <a:pPr marL="171450" indent="-171450">
              <a:buFont typeface="Arial" panose="020B0604020202020204" pitchFamily="34" charset="0"/>
              <a:buChar char="•"/>
            </a:pPr>
            <a:r>
              <a:rPr lang="en-US" baseline="0" dirty="0" err="1"/>
              <a:t>Etc</a:t>
            </a:r>
            <a:endParaRPr lang="en-US" baseline="0" dirty="0"/>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I almost never use VMs for production Azure code.</a:t>
            </a:r>
          </a:p>
          <a:p>
            <a:pPr marL="0" indent="0">
              <a:buFont typeface="Arial" panose="020B0604020202020204" pitchFamily="34" charset="0"/>
              <a:buNone/>
            </a:pPr>
            <a:r>
              <a:rPr lang="en-US" baseline="0" dirty="0"/>
              <a:t>Why would I? Azure is much better than I am at scaling my servers than I am. As soon as I spin up a VM, I am incurring the headache that Azure solves.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C8595C-17E0-4110-9D43-453DD3C1C450}" type="datetime8">
              <a:rPr lang="en-US" smtClean="0"/>
              <a:t>4/14/2016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21</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B9E5FE8-40F8-4F21-B430-F7698580CA21}" type="datetime8">
              <a:rPr lang="en-US" smtClean="0">
                <a:solidFill>
                  <a:prstClr val="black"/>
                </a:solidFill>
              </a:rPr>
              <a:t>4/14/2016 11:08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863700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Points to land:</a:t>
            </a:r>
          </a:p>
          <a:p>
            <a:pPr marL="285750" indent="-285750">
              <a:buFont typeface="Arial" panose="020B0604020202020204" pitchFamily="34" charset="0"/>
              <a:buChar char="•"/>
            </a:pPr>
            <a:r>
              <a:rPr lang="en-US" dirty="0"/>
              <a:t>Imagine what you could do…</a:t>
            </a:r>
          </a:p>
          <a:p>
            <a:pPr marL="0" indent="0">
              <a:buNone/>
            </a:pPr>
            <a:r>
              <a:rPr lang="en-US" dirty="0">
                <a:sym typeface="Wingdings" panose="05000000000000000000" pitchFamily="2" charset="2"/>
              </a:rPr>
              <a:t> </a:t>
            </a:r>
            <a:r>
              <a:rPr lang="en-US" dirty="0"/>
              <a:t>360,000 concurrent cores</a:t>
            </a:r>
          </a:p>
          <a:p>
            <a:pPr marL="0" indent="0">
              <a:buNone/>
            </a:pPr>
            <a:r>
              <a:rPr lang="en-US" dirty="0">
                <a:sym typeface="Wingdings" panose="05000000000000000000" pitchFamily="2" charset="2"/>
              </a:rPr>
              <a:t> </a:t>
            </a:r>
            <a:r>
              <a:rPr lang="en-US" dirty="0"/>
              <a:t>Have EA tell the story</a:t>
            </a:r>
          </a:p>
          <a:p>
            <a:pPr marL="0" indent="0">
              <a:buNone/>
            </a:pPr>
            <a:r>
              <a:rPr lang="en-US" dirty="0">
                <a:sym typeface="Wingdings" panose="05000000000000000000" pitchFamily="2" charset="2"/>
              </a:rPr>
              <a:t> </a:t>
            </a:r>
            <a:r>
              <a:rPr lang="en-US" dirty="0"/>
              <a:t>Assume we don't run out of capacity</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88453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25</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710AB78-F965-46FD-9052-B4BF1E7864F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727966-754E-4189-9AE5-828433860C9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A2FDEBAB-BF84-4B5D-9F7F-47E4899B6C19}" type="datetime8">
              <a:rPr lang="en-US" altLang="en-US" smtClean="0"/>
              <a:t>4/14/2016 11:08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30</a:t>
            </a:fld>
            <a:endParaRPr lang="en-US" altLang="en-US"/>
          </a:p>
        </p:txBody>
      </p:sp>
    </p:spTree>
    <p:extLst>
      <p:ext uri="{BB962C8B-B14F-4D97-AF65-F5344CB8AC3E}">
        <p14:creationId xmlns:p14="http://schemas.microsoft.com/office/powerpoint/2010/main" val="413565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34</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E9493A3-CC85-43D6-AED0-33050EF6994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B3A3FF-F70B-4926-B6B0-EB9B63FF1EC9}" type="datetime8">
              <a:rPr lang="en-US" smtClean="0">
                <a:solidFill>
                  <a:prstClr val="black"/>
                </a:solidFill>
              </a:rPr>
              <a:t>4/14/2016 11:08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1E146A-8214-499C-8AC4-A55F5016FA8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4/14/2016 11:08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E943929-EFAE-4899-8DCC-7A90ABBACF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E4E73CD9-55B2-459B-B610-AC838179D5CE}" type="datetime8">
              <a:rPr lang="en-US" altLang="en-US" smtClean="0"/>
              <a:t>4/14/2016 11:08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45</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p>
          <a:p>
            <a:r>
              <a:rPr lang="en-US" dirty="0"/>
              <a:t>140 Countries</a:t>
            </a:r>
          </a:p>
          <a:p>
            <a:r>
              <a:rPr lang="en-US" dirty="0"/>
              <a:t>22 Global Regions</a:t>
            </a:r>
          </a:p>
          <a:p>
            <a:endParaRPr lang="en-US" dirty="0"/>
          </a:p>
          <a:p>
            <a:r>
              <a:rPr lang="en-US" dirty="0"/>
              <a:t>AWS:</a:t>
            </a:r>
          </a:p>
          <a:p>
            <a:r>
              <a:rPr lang="en-US" dirty="0"/>
              <a:t>&lt;15  Countries</a:t>
            </a:r>
          </a:p>
          <a:p>
            <a:r>
              <a:rPr lang="en-US" dirty="0"/>
              <a:t>12 Global Regions</a:t>
            </a:r>
          </a:p>
          <a:p>
            <a:r>
              <a:rPr lang="en-US" dirty="0"/>
              <a:t>(but</a:t>
            </a:r>
            <a:r>
              <a:rPr lang="en-US" baseline="0" dirty="0"/>
              <a:t> 33 availability zones)</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0D223038-6079-4081-86E0-8BC976F8CDB4}" type="datetime8">
              <a:rPr lang="en-US" altLang="en-US" smtClean="0"/>
              <a:t>4/14/2016 11:08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8</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776534A-CA97-4091-A11F-6F3917C1BF6B}" type="datetime8">
              <a:rPr lang="en-US" altLang="en-US" smtClean="0"/>
              <a:t>4/14/2016 11:08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46</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8FD0220D-F564-45E7-AFBF-DFDF5EE18F38}" type="datetime8">
              <a:rPr lang="en-US" altLang="en-US" smtClean="0"/>
              <a:t>4/14/2016 11:08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47</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4DF07C7F-750A-4E49-8DC0-3B1E6756B405}" type="datetime8">
              <a:rPr lang="en-US" altLang="en-US" smtClean="0"/>
              <a:t>4/14/2016 11:08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48</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main dashboard for Azure Security</a:t>
            </a:r>
            <a:r>
              <a:rPr lang="en-US" baseline="0" dirty="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a:t>
            </a:r>
            <a:r>
              <a:rPr lang="en-US" baseline="0" dirty="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a:t>
            </a:r>
            <a:r>
              <a:rPr lang="en-US" baseline="0" dirty="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E26DCD-EE19-453B-971C-42FA6A0C20F9}" type="datetime8">
              <a:rPr lang="en-US" smtClean="0">
                <a:solidFill>
                  <a:prstClr val="black"/>
                </a:solidFill>
              </a:rPr>
              <a:t>4/14/2016 11:08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59</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F7F34C-E020-4094-821C-37DBF881000C}" type="datetime8">
              <a:rPr lang="en-US" smtClean="0">
                <a:solidFill>
                  <a:prstClr val="black"/>
                </a:solidFill>
              </a:rPr>
              <a:t>4/14/2016 11:08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3518085-8C80-42F5-A780-E8841A1F104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845468-BD3D-40CF-98C6-EB7D8682C152}" type="datetime8">
              <a:rPr lang="en-US" smtClean="0">
                <a:solidFill>
                  <a:prstClr val="black"/>
                </a:solidFill>
              </a:rPr>
              <a:t>4/14/2016 11:08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25368F-82D2-4CBF-8817-704C9D3B33EE}" type="datetime8">
              <a:rPr lang="en-US" smtClean="0"/>
              <a:t>4/14/2016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91DA2F-2C06-4A2B-BB92-1B028DE90AF3}" type="datetime8">
              <a:rPr lang="en-US" smtClean="0">
                <a:solidFill>
                  <a:prstClr val="black"/>
                </a:solidFill>
              </a:rPr>
              <a:t>4/14/2016 11:08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209895F-35CE-4BD7-AE54-88029272A055}"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65DBBA7-1BD7-4750-AF6D-9079D1D4AD7D}"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5CBEE1F-5A16-4E23-A1B8-A2F75B5AD270}"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23BF1AF9-13F1-490C-8BAE-99CCCEC36583}"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66AF8C3D-D4C0-4AFE-949F-D25CF9E576A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4/14/2016 11:08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6.png"/><Relationship Id="rId2" Type="http://schemas.openxmlformats.org/officeDocument/2006/relationships/image" Target="../media/image39.emf"/><Relationship Id="rId1" Type="http://schemas.openxmlformats.org/officeDocument/2006/relationships/slideMaster" Target="../slideMasters/slideMaster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9.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 Id="rId4" Type="http://schemas.openxmlformats.org/officeDocument/2006/relationships/image" Target="../media/image27.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13.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81260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theme" Target="../theme/theme10.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1.xml"/><Relationship Id="rId1"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image" Target="../media/image17.png"/><Relationship Id="rId3" Type="http://schemas.openxmlformats.org/officeDocument/2006/relationships/slideLayout" Target="../slideLayouts/slideLayout230.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theme" Target="../theme/theme12.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slideLayout" Target="../slideLayouts/slideLayout258.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image" Target="../media/image17.png"/><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theme" Target="../theme/theme13.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14.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image" Target="../media/image17.png"/><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10" Type="http://schemas.openxmlformats.org/officeDocument/2006/relationships/slideLayout" Target="../slideLayouts/slideLayout320.xml"/><Relationship Id="rId19" Type="http://schemas.openxmlformats.org/officeDocument/2006/relationships/theme" Target="../theme/theme15.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slideLayout" Target="../slideLayouts/slideLayout354.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34" Type="http://schemas.openxmlformats.org/officeDocument/2006/relationships/image" Target="../media/image115.png"/><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33" Type="http://schemas.openxmlformats.org/officeDocument/2006/relationships/theme" Target="../theme/theme16.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29" Type="http://schemas.openxmlformats.org/officeDocument/2006/relationships/slideLayout" Target="../slideLayouts/slideLayout357.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32" Type="http://schemas.openxmlformats.org/officeDocument/2006/relationships/slideLayout" Target="../slideLayouts/slideLayout360.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28" Type="http://schemas.openxmlformats.org/officeDocument/2006/relationships/slideLayout" Target="../slideLayouts/slideLayout356.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31" Type="http://schemas.openxmlformats.org/officeDocument/2006/relationships/slideLayout" Target="../slideLayouts/slideLayout359.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 Id="rId27" Type="http://schemas.openxmlformats.org/officeDocument/2006/relationships/slideLayout" Target="../slideLayouts/slideLayout355.xml"/><Relationship Id="rId30" Type="http://schemas.openxmlformats.org/officeDocument/2006/relationships/slideLayout" Target="../slideLayouts/slideLayout358.xml"/><Relationship Id="rId35" Type="http://schemas.openxmlformats.org/officeDocument/2006/relationships/image" Target="../media/image2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3" Type="http://schemas.openxmlformats.org/officeDocument/2006/relationships/slideLayout" Target="../slideLayouts/slideLayout363.xml"/><Relationship Id="rId21" Type="http://schemas.openxmlformats.org/officeDocument/2006/relationships/slideLayout" Target="../slideLayouts/slideLayout381.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0" Type="http://schemas.openxmlformats.org/officeDocument/2006/relationships/slideLayout" Target="../slideLayouts/slideLayout380.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5" Type="http://schemas.openxmlformats.org/officeDocument/2006/relationships/slideLayout" Target="../slideLayouts/slideLayout375.xml"/><Relationship Id="rId23" Type="http://schemas.openxmlformats.org/officeDocument/2006/relationships/image" Target="../media/image17.png"/><Relationship Id="rId10" Type="http://schemas.openxmlformats.org/officeDocument/2006/relationships/slideLayout" Target="../slideLayouts/slideLayout370.xml"/><Relationship Id="rId19" Type="http://schemas.openxmlformats.org/officeDocument/2006/relationships/slideLayout" Target="../slideLayouts/slideLayout379.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slideLayout" Target="../slideLayouts/slideLayout374.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17.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4.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image" Target="../media/image33.pn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6.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image" Target="../media/image33.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theme" Target="../theme/theme8.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image" Target="../media/image17.png"/><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theme" Target="../theme/theme9.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hf sldNum="0" hdr="0" dt="0"/>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0" r:id="rId18"/>
    <p:sldLayoutId id="2147485231" r:id="rId19"/>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hf sldNum="0" hd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hf sldNum="0" hd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hf sldNum="0" hdr="0" dt="0"/>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1.xml"/></Relationships>
</file>

<file path=ppt/slides/_rels/slide10.xml.rels><?xml version="1.0" encoding="UTF-8" standalone="yes"?>
<Relationships xmlns="http://schemas.openxmlformats.org/package/2006/relationships"><Relationship Id="rId3" Type="http://schemas.openxmlformats.org/officeDocument/2006/relationships/image" Target="../media/image125.emf"/><Relationship Id="rId7" Type="http://schemas.openxmlformats.org/officeDocument/2006/relationships/image" Target="../media/image129.emf"/><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image" Target="../media/image128.emf"/><Relationship Id="rId5" Type="http://schemas.openxmlformats.org/officeDocument/2006/relationships/image" Target="../media/image127.emf"/><Relationship Id="rId4" Type="http://schemas.openxmlformats.org/officeDocument/2006/relationships/image" Target="../media/image126.emf"/></Relationships>
</file>

<file path=ppt/slides/_rels/slide11.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25.emf"/><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notesSlide" Target="../notesSlides/notesSlide6.xml"/><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76.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jpg"/><Relationship Id="rId5" Type="http://schemas.openxmlformats.org/officeDocument/2006/relationships/image" Target="../media/image129.emf"/><Relationship Id="rId15" Type="http://schemas.openxmlformats.org/officeDocument/2006/relationships/image" Target="../media/image139.jpeg"/><Relationship Id="rId23" Type="http://schemas.openxmlformats.org/officeDocument/2006/relationships/image" Target="../media/image147.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6.emf"/><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s>
</file>

<file path=ppt/slides/_rels/slide1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25.emf"/><Relationship Id="rId7" Type="http://schemas.openxmlformats.org/officeDocument/2006/relationships/image" Target="../media/image152.jp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151.emf"/><Relationship Id="rId11" Type="http://schemas.openxmlformats.org/officeDocument/2006/relationships/image" Target="../media/image156.png"/><Relationship Id="rId5" Type="http://schemas.openxmlformats.org/officeDocument/2006/relationships/image" Target="../media/image129.emf"/><Relationship Id="rId10" Type="http://schemas.openxmlformats.org/officeDocument/2006/relationships/image" Target="../media/image155.png"/><Relationship Id="rId4" Type="http://schemas.openxmlformats.org/officeDocument/2006/relationships/image" Target="../media/image126.emf"/><Relationship Id="rId9" Type="http://schemas.openxmlformats.org/officeDocument/2006/relationships/image" Target="../media/image154.png"/></Relationships>
</file>

<file path=ppt/slides/_rels/slide13.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image" Target="../media/image125.emf"/><Relationship Id="rId7" Type="http://schemas.openxmlformats.org/officeDocument/2006/relationships/image" Target="../media/image158.emf"/><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157.emf"/><Relationship Id="rId5" Type="http://schemas.openxmlformats.org/officeDocument/2006/relationships/image" Target="../media/image129.emf"/><Relationship Id="rId10" Type="http://schemas.openxmlformats.org/officeDocument/2006/relationships/image" Target="../media/image160.png"/><Relationship Id="rId4" Type="http://schemas.openxmlformats.org/officeDocument/2006/relationships/image" Target="../media/image126.emf"/><Relationship Id="rId9" Type="http://schemas.openxmlformats.org/officeDocument/2006/relationships/image" Target="../media/image159.emf"/></Relationships>
</file>

<file path=ppt/slides/_rels/slide14.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jpeg"/><Relationship Id="rId18" Type="http://schemas.openxmlformats.org/officeDocument/2006/relationships/image" Target="../media/image173.png"/><Relationship Id="rId26" Type="http://schemas.openxmlformats.org/officeDocument/2006/relationships/image" Target="../media/image181.jpeg"/><Relationship Id="rId3" Type="http://schemas.openxmlformats.org/officeDocument/2006/relationships/image" Target="../media/image125.emf"/><Relationship Id="rId21" Type="http://schemas.openxmlformats.org/officeDocument/2006/relationships/image" Target="../media/image176.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jpeg"/><Relationship Id="rId25" Type="http://schemas.openxmlformats.org/officeDocument/2006/relationships/image" Target="../media/image180.png"/><Relationship Id="rId33" Type="http://schemas.openxmlformats.org/officeDocument/2006/relationships/image" Target="../media/image186.png"/><Relationship Id="rId2" Type="http://schemas.openxmlformats.org/officeDocument/2006/relationships/notesSlide" Target="../notesSlides/notesSlide9.xml"/><Relationship Id="rId16" Type="http://schemas.openxmlformats.org/officeDocument/2006/relationships/image" Target="../media/image171.jpeg"/><Relationship Id="rId20" Type="http://schemas.openxmlformats.org/officeDocument/2006/relationships/image" Target="../media/image175.jpeg"/><Relationship Id="rId29" Type="http://schemas.openxmlformats.org/officeDocument/2006/relationships/image" Target="../media/image183.jpeg"/><Relationship Id="rId1" Type="http://schemas.openxmlformats.org/officeDocument/2006/relationships/slideLayout" Target="../slideLayouts/slideLayout76.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79.png"/><Relationship Id="rId32" Type="http://schemas.openxmlformats.org/officeDocument/2006/relationships/image" Target="../media/image185.jpeg"/><Relationship Id="rId5" Type="http://schemas.openxmlformats.org/officeDocument/2006/relationships/image" Target="../media/image129.emf"/><Relationship Id="rId15" Type="http://schemas.openxmlformats.org/officeDocument/2006/relationships/image" Target="../media/image170.png"/><Relationship Id="rId23" Type="http://schemas.openxmlformats.org/officeDocument/2006/relationships/image" Target="../media/image178.png"/><Relationship Id="rId28" Type="http://schemas.openxmlformats.org/officeDocument/2006/relationships/image" Target="../media/image182.png"/><Relationship Id="rId10" Type="http://schemas.openxmlformats.org/officeDocument/2006/relationships/image" Target="../media/image165.png"/><Relationship Id="rId19" Type="http://schemas.openxmlformats.org/officeDocument/2006/relationships/image" Target="../media/image174.jpeg"/><Relationship Id="rId31" Type="http://schemas.openxmlformats.org/officeDocument/2006/relationships/image" Target="../media/image184.jpeg"/><Relationship Id="rId4" Type="http://schemas.openxmlformats.org/officeDocument/2006/relationships/image" Target="../media/image126.emf"/><Relationship Id="rId9" Type="http://schemas.openxmlformats.org/officeDocument/2006/relationships/image" Target="../media/image164.png"/><Relationship Id="rId14" Type="http://schemas.openxmlformats.org/officeDocument/2006/relationships/image" Target="../media/image169.jpg"/><Relationship Id="rId22" Type="http://schemas.openxmlformats.org/officeDocument/2006/relationships/image" Target="../media/image177.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8" Type="http://schemas.openxmlformats.org/officeDocument/2006/relationships/image" Target="../media/image192.jpeg"/><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jpeg"/><Relationship Id="rId3" Type="http://schemas.openxmlformats.org/officeDocument/2006/relationships/image" Target="../media/image187.jpg"/><Relationship Id="rId21" Type="http://schemas.openxmlformats.org/officeDocument/2006/relationships/image" Target="../media/image205.jpeg"/><Relationship Id="rId7" Type="http://schemas.openxmlformats.org/officeDocument/2006/relationships/image" Target="../media/image191.emf"/><Relationship Id="rId12" Type="http://schemas.openxmlformats.org/officeDocument/2006/relationships/image" Target="../media/image196.png"/><Relationship Id="rId17" Type="http://schemas.openxmlformats.org/officeDocument/2006/relationships/image" Target="../media/image201.jpg"/><Relationship Id="rId25" Type="http://schemas.openxmlformats.org/officeDocument/2006/relationships/image" Target="../media/image209.jpeg"/><Relationship Id="rId2" Type="http://schemas.openxmlformats.org/officeDocument/2006/relationships/notesSlide" Target="../notesSlides/notesSlide11.xml"/><Relationship Id="rId16" Type="http://schemas.openxmlformats.org/officeDocument/2006/relationships/image" Target="../media/image200.png"/><Relationship Id="rId20" Type="http://schemas.openxmlformats.org/officeDocument/2006/relationships/image" Target="../media/image204.jpeg"/><Relationship Id="rId29" Type="http://schemas.openxmlformats.org/officeDocument/2006/relationships/image" Target="../media/image213.jpeg"/><Relationship Id="rId1" Type="http://schemas.openxmlformats.org/officeDocument/2006/relationships/slideLayout" Target="../slideLayouts/slideLayout227.xml"/><Relationship Id="rId6" Type="http://schemas.openxmlformats.org/officeDocument/2006/relationships/image" Target="../media/image190.jp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jpeg"/><Relationship Id="rId5" Type="http://schemas.openxmlformats.org/officeDocument/2006/relationships/image" Target="../media/image189.jpg"/><Relationship Id="rId15" Type="http://schemas.openxmlformats.org/officeDocument/2006/relationships/image" Target="../media/image199.png"/><Relationship Id="rId23" Type="http://schemas.openxmlformats.org/officeDocument/2006/relationships/image" Target="../media/image207.jpe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jpeg"/><Relationship Id="rId31" Type="http://schemas.openxmlformats.org/officeDocument/2006/relationships/image" Target="../media/image215.png"/><Relationship Id="rId4" Type="http://schemas.openxmlformats.org/officeDocument/2006/relationships/image" Target="../media/image188.jpg"/><Relationship Id="rId9" Type="http://schemas.openxmlformats.org/officeDocument/2006/relationships/image" Target="../media/image193.png"/><Relationship Id="rId14" Type="http://schemas.openxmlformats.org/officeDocument/2006/relationships/image" Target="../media/image198.jpeg"/><Relationship Id="rId22" Type="http://schemas.openxmlformats.org/officeDocument/2006/relationships/image" Target="../media/image206.jpeg"/><Relationship Id="rId27" Type="http://schemas.openxmlformats.org/officeDocument/2006/relationships/image" Target="../media/image211.png"/><Relationship Id="rId30" Type="http://schemas.openxmlformats.org/officeDocument/2006/relationships/image" Target="../media/image2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4.xml"/></Relationships>
</file>

<file path=ppt/slides/_rels/slide1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48.png"/><Relationship Id="rId21" Type="http://schemas.openxmlformats.org/officeDocument/2006/relationships/image" Target="../media/image95.png"/><Relationship Id="rId7" Type="http://schemas.openxmlformats.org/officeDocument/2006/relationships/image" Target="../media/image49.png"/><Relationship Id="rId12" Type="http://schemas.openxmlformats.org/officeDocument/2006/relationships/image" Target="../media/image84.png"/><Relationship Id="rId17" Type="http://schemas.openxmlformats.org/officeDocument/2006/relationships/image" Target="../media/image218.emf"/><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93.png"/><Relationship Id="rId1" Type="http://schemas.openxmlformats.org/officeDocument/2006/relationships/slideLayout" Target="../slideLayouts/slideLayout214.xml"/><Relationship Id="rId6" Type="http://schemas.openxmlformats.org/officeDocument/2006/relationships/image" Target="../media/image53.png"/><Relationship Id="rId11" Type="http://schemas.openxmlformats.org/officeDocument/2006/relationships/image" Target="../media/image217.emf"/><Relationship Id="rId24" Type="http://schemas.openxmlformats.org/officeDocument/2006/relationships/image" Target="../media/image92.png"/><Relationship Id="rId5" Type="http://schemas.openxmlformats.org/officeDocument/2006/relationships/image" Target="../media/image51.png"/><Relationship Id="rId15" Type="http://schemas.openxmlformats.org/officeDocument/2006/relationships/image" Target="../media/image88.png"/><Relationship Id="rId23" Type="http://schemas.openxmlformats.org/officeDocument/2006/relationships/image" Target="../media/image80.png"/><Relationship Id="rId10" Type="http://schemas.openxmlformats.org/officeDocument/2006/relationships/image" Target="../media/image52.png"/><Relationship Id="rId19" Type="http://schemas.openxmlformats.org/officeDocument/2006/relationships/image" Target="../media/image96.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86.png"/><Relationship Id="rId22"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notesSlide" Target="../notesSlides/notesSlide14.xml"/><Relationship Id="rId1" Type="http://schemas.openxmlformats.org/officeDocument/2006/relationships/slideLayout" Target="../slideLayouts/slideLayout223.xml"/></Relationships>
</file>

<file path=ppt/slides/_rels/slide2.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image" Target="../media/image120.jpg"/><Relationship Id="rId1" Type="http://schemas.openxmlformats.org/officeDocument/2006/relationships/slideLayout" Target="../slideLayouts/slideLayout342.xml"/><Relationship Id="rId4" Type="http://schemas.openxmlformats.org/officeDocument/2006/relationships/hyperlink" Target="mailto:jreynolds@infocraft.net"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15.xml"/><Relationship Id="rId1" Type="http://schemas.openxmlformats.org/officeDocument/2006/relationships/slideLayout" Target="../slideLayouts/slideLayout224.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2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2.xml"/></Relationships>
</file>

<file path=ppt/slides/_rels/slide22.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emf"/><Relationship Id="rId7" Type="http://schemas.openxmlformats.org/officeDocument/2006/relationships/image" Target="../media/image231.emf"/><Relationship Id="rId2" Type="http://schemas.openxmlformats.org/officeDocument/2006/relationships/notesSlide" Target="../notesSlides/notesSlide17.xml"/><Relationship Id="rId1" Type="http://schemas.openxmlformats.org/officeDocument/2006/relationships/slideLayout" Target="../slideLayouts/slideLayout210.xml"/><Relationship Id="rId6" Type="http://schemas.openxmlformats.org/officeDocument/2006/relationships/image" Target="../media/image230.emf"/><Relationship Id="rId5" Type="http://schemas.openxmlformats.org/officeDocument/2006/relationships/image" Target="../media/image229.emf"/><Relationship Id="rId4" Type="http://schemas.openxmlformats.org/officeDocument/2006/relationships/image" Target="../media/image228.png"/></Relationships>
</file>

<file path=ppt/slides/_rels/slide23.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notesSlide" Target="../notesSlides/notesSlide18.xml"/><Relationship Id="rId1" Type="http://schemas.openxmlformats.org/officeDocument/2006/relationships/slideLayout" Target="../slideLayouts/slideLayout225.xml"/></Relationships>
</file>

<file path=ppt/slides/_rels/slide24.xml.rels><?xml version="1.0" encoding="UTF-8" standalone="yes"?>
<Relationships xmlns="http://schemas.openxmlformats.org/package/2006/relationships"><Relationship Id="rId3" Type="http://schemas.openxmlformats.org/officeDocument/2006/relationships/image" Target="../media/image229.emf"/><Relationship Id="rId2" Type="http://schemas.openxmlformats.org/officeDocument/2006/relationships/image" Target="../media/image227.emf"/><Relationship Id="rId1" Type="http://schemas.openxmlformats.org/officeDocument/2006/relationships/slideLayout" Target="../slideLayouts/slideLayout210.xml"/></Relationships>
</file>

<file path=ppt/slides/_rels/slide2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9.xml"/><Relationship Id="rId1" Type="http://schemas.openxmlformats.org/officeDocument/2006/relationships/slideLayout" Target="../slideLayouts/slideLayout226.xml"/></Relationships>
</file>

<file path=ppt/slides/_rels/slide26.xml.rels><?xml version="1.0" encoding="UTF-8" standalone="yes"?>
<Relationships xmlns="http://schemas.openxmlformats.org/package/2006/relationships"><Relationship Id="rId8" Type="http://schemas.openxmlformats.org/officeDocument/2006/relationships/image" Target="../media/image235.emf"/><Relationship Id="rId13" Type="http://schemas.openxmlformats.org/officeDocument/2006/relationships/image" Target="../media/image83.png"/><Relationship Id="rId3" Type="http://schemas.openxmlformats.org/officeDocument/2006/relationships/image" Target="../media/image123.emf"/><Relationship Id="rId7" Type="http://schemas.openxmlformats.org/officeDocument/2006/relationships/image" Target="../media/image78.png"/><Relationship Id="rId12" Type="http://schemas.openxmlformats.org/officeDocument/2006/relationships/image" Target="../media/image70.png"/><Relationship Id="rId17"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image" Target="../media/image60.png"/><Relationship Id="rId1" Type="http://schemas.openxmlformats.org/officeDocument/2006/relationships/slideLayout" Target="../slideLayouts/slideLayout214.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81.png"/><Relationship Id="rId10" Type="http://schemas.openxmlformats.org/officeDocument/2006/relationships/image" Target="../media/image71.png"/><Relationship Id="rId4" Type="http://schemas.openxmlformats.org/officeDocument/2006/relationships/image" Target="../media/image122.png"/><Relationship Id="rId9" Type="http://schemas.openxmlformats.org/officeDocument/2006/relationships/image" Target="../media/image68.png"/><Relationship Id="rId1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8.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7.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6.emf"/></Relationships>
</file>

<file path=ppt/slides/_rels/slide29.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41.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0.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9.png"/><Relationship Id="rId5" Type="http://schemas.openxmlformats.org/officeDocument/2006/relationships/image" Target="../media/image9.emf"/><Relationship Id="rId10" Type="http://schemas.openxmlformats.org/officeDocument/2006/relationships/image" Target="../media/image236.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2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3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4.emf"/><Relationship Id="rId7" Type="http://schemas.openxmlformats.org/officeDocument/2006/relationships/image" Target="../media/image10.emf"/><Relationship Id="rId12" Type="http://schemas.openxmlformats.org/officeDocument/2006/relationships/image" Target="../media/image243.png"/><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image" Target="../media/image9.emf"/><Relationship Id="rId11" Type="http://schemas.openxmlformats.org/officeDocument/2006/relationships/image" Target="../media/image236.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3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4.png"/><Relationship Id="rId5" Type="http://schemas.openxmlformats.org/officeDocument/2006/relationships/image" Target="../media/image9.emf"/><Relationship Id="rId10" Type="http://schemas.openxmlformats.org/officeDocument/2006/relationships/image" Target="../media/image236.emf"/><Relationship Id="rId4" Type="http://schemas.openxmlformats.org/officeDocument/2006/relationships/image" Target="../media/image8.emf"/><Relationship Id="rId9" Type="http://schemas.openxmlformats.org/officeDocument/2006/relationships/image" Target="../media/image13.emf"/></Relationships>
</file>

<file path=ppt/slides/_rels/slide32.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47.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6.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5.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6.emf"/></Relationships>
</file>

<file path=ppt/slides/_rels/slide3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6.emf"/></Relationships>
</file>

<file path=ppt/slides/_rels/slide34.xml.rels><?xml version="1.0" encoding="UTF-8" standalone="yes"?>
<Relationships xmlns="http://schemas.openxmlformats.org/package/2006/relationships"><Relationship Id="rId8" Type="http://schemas.openxmlformats.org/officeDocument/2006/relationships/image" Target="../media/image253.emf"/><Relationship Id="rId3" Type="http://schemas.openxmlformats.org/officeDocument/2006/relationships/image" Target="../media/image248.png"/><Relationship Id="rId7" Type="http://schemas.openxmlformats.org/officeDocument/2006/relationships/image" Target="../media/image252.emf"/><Relationship Id="rId2" Type="http://schemas.openxmlformats.org/officeDocument/2006/relationships/notesSlide" Target="../notesSlides/notesSlide22.xml"/><Relationship Id="rId1" Type="http://schemas.openxmlformats.org/officeDocument/2006/relationships/slideLayout" Target="../slideLayouts/slideLayout147.xml"/><Relationship Id="rId6" Type="http://schemas.openxmlformats.org/officeDocument/2006/relationships/image" Target="../media/image251.emf"/><Relationship Id="rId5" Type="http://schemas.openxmlformats.org/officeDocument/2006/relationships/image" Target="../media/image250.emf"/><Relationship Id="rId4" Type="http://schemas.openxmlformats.org/officeDocument/2006/relationships/image" Target="../media/image249.png"/></Relationships>
</file>

<file path=ppt/slides/_rels/slide35.xml.rels><?xml version="1.0" encoding="UTF-8" standalone="yes"?>
<Relationships xmlns="http://schemas.openxmlformats.org/package/2006/relationships"><Relationship Id="rId2" Type="http://schemas.openxmlformats.org/officeDocument/2006/relationships/image" Target="../media/image254.tmp"/><Relationship Id="rId1" Type="http://schemas.openxmlformats.org/officeDocument/2006/relationships/slideLayout" Target="../slideLayouts/slideLayout169.xml"/></Relationships>
</file>

<file path=ppt/slides/_rels/slide3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5.png"/><Relationship Id="rId7" Type="http://schemas.openxmlformats.org/officeDocument/2006/relationships/image" Target="../media/image257.png"/><Relationship Id="rId2" Type="http://schemas.openxmlformats.org/officeDocument/2006/relationships/notesSlide" Target="../notesSlides/notesSlide23.xml"/><Relationship Id="rId1" Type="http://schemas.openxmlformats.org/officeDocument/2006/relationships/slideLayout" Target="../slideLayouts/slideLayout170.xml"/><Relationship Id="rId6" Type="http://schemas.microsoft.com/office/2007/relationships/hdphoto" Target="../media/hdphoto3.wdp"/><Relationship Id="rId5" Type="http://schemas.openxmlformats.org/officeDocument/2006/relationships/image" Target="../media/image256.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24.xml"/><Relationship Id="rId1" Type="http://schemas.openxmlformats.org/officeDocument/2006/relationships/slideLayout" Target="../slideLayouts/slideLayout171.xml"/><Relationship Id="rId6" Type="http://schemas.openxmlformats.org/officeDocument/2006/relationships/image" Target="../media/image261.png"/><Relationship Id="rId5" Type="http://schemas.openxmlformats.org/officeDocument/2006/relationships/image" Target="../media/image260.png"/><Relationship Id="rId10" Type="http://schemas.microsoft.com/office/2007/relationships/hdphoto" Target="../media/hdphoto5.wdp"/><Relationship Id="rId4" Type="http://schemas.openxmlformats.org/officeDocument/2006/relationships/image" Target="../media/image259.png"/><Relationship Id="rId9" Type="http://schemas.openxmlformats.org/officeDocument/2006/relationships/image" Target="../media/image264.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265.emf"/><Relationship Id="rId3" Type="http://schemas.openxmlformats.org/officeDocument/2006/relationships/image" Target="../media/image123.emf"/><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14.xml"/><Relationship Id="rId6" Type="http://schemas.openxmlformats.org/officeDocument/2006/relationships/image" Target="../media/image63.png"/><Relationship Id="rId11" Type="http://schemas.openxmlformats.org/officeDocument/2006/relationships/image" Target="../media/image77.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122.png"/><Relationship Id="rId9" Type="http://schemas.openxmlformats.org/officeDocument/2006/relationships/image" Target="../media/image72.png"/><Relationship Id="rId1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image" Target="../media/image272.emf"/><Relationship Id="rId3" Type="http://schemas.openxmlformats.org/officeDocument/2006/relationships/image" Target="../media/image267.emf"/><Relationship Id="rId7" Type="http://schemas.openxmlformats.org/officeDocument/2006/relationships/image" Target="../media/image271.emf"/><Relationship Id="rId2" Type="http://schemas.openxmlformats.org/officeDocument/2006/relationships/image" Target="../media/image266.emf"/><Relationship Id="rId1" Type="http://schemas.openxmlformats.org/officeDocument/2006/relationships/slideLayout" Target="../slideLayouts/slideLayout218.xml"/><Relationship Id="rId6" Type="http://schemas.openxmlformats.org/officeDocument/2006/relationships/image" Target="../media/image270.emf"/><Relationship Id="rId5" Type="http://schemas.openxmlformats.org/officeDocument/2006/relationships/image" Target="../media/image269.emf"/><Relationship Id="rId10" Type="http://schemas.openxmlformats.org/officeDocument/2006/relationships/image" Target="../media/image274.emf"/><Relationship Id="rId4" Type="http://schemas.openxmlformats.org/officeDocument/2006/relationships/image" Target="../media/image268.emf"/><Relationship Id="rId9" Type="http://schemas.openxmlformats.org/officeDocument/2006/relationships/image" Target="../media/image27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6.xml"/></Relationships>
</file>

<file path=ppt/slides/_rels/slide40.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18.xml"/><Relationship Id="rId6" Type="http://schemas.openxmlformats.org/officeDocument/2006/relationships/image" Target="../media/image266.emf"/><Relationship Id="rId5" Type="http://schemas.openxmlformats.org/officeDocument/2006/relationships/image" Target="../media/image270.emf"/><Relationship Id="rId4" Type="http://schemas.openxmlformats.org/officeDocument/2006/relationships/image" Target="../media/image269.emf"/></Relationships>
</file>

<file path=ppt/slides/_rels/slide4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emf"/><Relationship Id="rId1" Type="http://schemas.openxmlformats.org/officeDocument/2006/relationships/slideLayout" Target="../slideLayouts/slideLayout198.xml"/></Relationships>
</file>

<file path=ppt/slides/_rels/slide42.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emf"/><Relationship Id="rId2" Type="http://schemas.openxmlformats.org/officeDocument/2006/relationships/notesSlide" Target="../notesSlides/notesSlide26.xml"/><Relationship Id="rId1" Type="http://schemas.openxmlformats.org/officeDocument/2006/relationships/slideLayout" Target="../slideLayouts/slideLayout367.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43.xml.rels><?xml version="1.0" encoding="UTF-8" standalone="yes"?>
<Relationships xmlns="http://schemas.openxmlformats.org/package/2006/relationships"><Relationship Id="rId3" Type="http://schemas.openxmlformats.org/officeDocument/2006/relationships/image" Target="../media/image284.emf"/><Relationship Id="rId2" Type="http://schemas.openxmlformats.org/officeDocument/2006/relationships/notesSlide" Target="../notesSlides/notesSlide27.xml"/><Relationship Id="rId1" Type="http://schemas.openxmlformats.org/officeDocument/2006/relationships/slideLayout" Target="../slideLayouts/slideLayout207.xml"/></Relationships>
</file>

<file path=ppt/slides/_rels/slide44.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285.emf"/><Relationship Id="rId2" Type="http://schemas.openxmlformats.org/officeDocument/2006/relationships/notesSlide" Target="../notesSlides/notesSlide28.xml"/><Relationship Id="rId1" Type="http://schemas.openxmlformats.org/officeDocument/2006/relationships/slideLayout" Target="../slideLayouts/slideLayout214.xml"/><Relationship Id="rId6" Type="http://schemas.openxmlformats.org/officeDocument/2006/relationships/image" Target="../media/image251.emf"/><Relationship Id="rId5" Type="http://schemas.openxmlformats.org/officeDocument/2006/relationships/image" Target="../media/image64.pn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8" Type="http://schemas.openxmlformats.org/officeDocument/2006/relationships/image" Target="../media/image290.emf"/><Relationship Id="rId3" Type="http://schemas.openxmlformats.org/officeDocument/2006/relationships/image" Target="../media/image275.emf"/><Relationship Id="rId7" Type="http://schemas.openxmlformats.org/officeDocument/2006/relationships/image" Target="../media/image289.emf"/><Relationship Id="rId2" Type="http://schemas.openxmlformats.org/officeDocument/2006/relationships/notesSlide" Target="../notesSlides/notesSlide29.xml"/><Relationship Id="rId1" Type="http://schemas.openxmlformats.org/officeDocument/2006/relationships/slideLayout" Target="../slideLayouts/slideLayout198.xml"/><Relationship Id="rId6" Type="http://schemas.openxmlformats.org/officeDocument/2006/relationships/image" Target="../media/image288.emf"/><Relationship Id="rId5" Type="http://schemas.openxmlformats.org/officeDocument/2006/relationships/image" Target="../media/image287.emf"/><Relationship Id="rId4" Type="http://schemas.openxmlformats.org/officeDocument/2006/relationships/image" Target="../media/image286.emf"/></Relationships>
</file>

<file path=ppt/slides/_rels/slide4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8" Type="http://schemas.openxmlformats.org/officeDocument/2006/relationships/image" Target="../media/image298.jpg"/><Relationship Id="rId13" Type="http://schemas.openxmlformats.org/officeDocument/2006/relationships/image" Target="../media/image303.png"/><Relationship Id="rId18" Type="http://schemas.openxmlformats.org/officeDocument/2006/relationships/image" Target="../media/image308.jpg"/><Relationship Id="rId26" Type="http://schemas.openxmlformats.org/officeDocument/2006/relationships/image" Target="../media/image316.png"/><Relationship Id="rId3" Type="http://schemas.openxmlformats.org/officeDocument/2006/relationships/image" Target="../media/image293.jpg"/><Relationship Id="rId21" Type="http://schemas.openxmlformats.org/officeDocument/2006/relationships/image" Target="../media/image311.jpg"/><Relationship Id="rId7" Type="http://schemas.openxmlformats.org/officeDocument/2006/relationships/image" Target="../media/image297.png"/><Relationship Id="rId12" Type="http://schemas.openxmlformats.org/officeDocument/2006/relationships/image" Target="../media/image302.png"/><Relationship Id="rId17" Type="http://schemas.openxmlformats.org/officeDocument/2006/relationships/image" Target="../media/image307.png"/><Relationship Id="rId25" Type="http://schemas.openxmlformats.org/officeDocument/2006/relationships/image" Target="../media/image315.png"/><Relationship Id="rId2" Type="http://schemas.openxmlformats.org/officeDocument/2006/relationships/notesSlide" Target="../notesSlides/notesSlide32.xml"/><Relationship Id="rId16" Type="http://schemas.openxmlformats.org/officeDocument/2006/relationships/image" Target="../media/image306.png"/><Relationship Id="rId20" Type="http://schemas.openxmlformats.org/officeDocument/2006/relationships/image" Target="../media/image310.png"/><Relationship Id="rId29" Type="http://schemas.openxmlformats.org/officeDocument/2006/relationships/image" Target="../media/image319.jpeg"/><Relationship Id="rId1" Type="http://schemas.openxmlformats.org/officeDocument/2006/relationships/slideLayout" Target="../slideLayouts/slideLayout187.xml"/><Relationship Id="rId6" Type="http://schemas.openxmlformats.org/officeDocument/2006/relationships/image" Target="../media/image296.jpg"/><Relationship Id="rId11" Type="http://schemas.openxmlformats.org/officeDocument/2006/relationships/image" Target="../media/image301.jpg"/><Relationship Id="rId24" Type="http://schemas.openxmlformats.org/officeDocument/2006/relationships/image" Target="../media/image314.png"/><Relationship Id="rId5" Type="http://schemas.openxmlformats.org/officeDocument/2006/relationships/image" Target="../media/image295.png"/><Relationship Id="rId15" Type="http://schemas.openxmlformats.org/officeDocument/2006/relationships/image" Target="../media/image305.png"/><Relationship Id="rId23" Type="http://schemas.openxmlformats.org/officeDocument/2006/relationships/image" Target="../media/image313.png"/><Relationship Id="rId28" Type="http://schemas.openxmlformats.org/officeDocument/2006/relationships/image" Target="../media/image318.jpeg"/><Relationship Id="rId10" Type="http://schemas.openxmlformats.org/officeDocument/2006/relationships/image" Target="../media/image300.jpg"/><Relationship Id="rId19" Type="http://schemas.openxmlformats.org/officeDocument/2006/relationships/image" Target="../media/image309.png"/><Relationship Id="rId4" Type="http://schemas.openxmlformats.org/officeDocument/2006/relationships/image" Target="../media/image294.jpg"/><Relationship Id="rId9" Type="http://schemas.openxmlformats.org/officeDocument/2006/relationships/image" Target="../media/image299.png"/><Relationship Id="rId14" Type="http://schemas.openxmlformats.org/officeDocument/2006/relationships/image" Target="../media/image304.jpg"/><Relationship Id="rId22" Type="http://schemas.openxmlformats.org/officeDocument/2006/relationships/image" Target="../media/image312.png"/><Relationship Id="rId27" Type="http://schemas.openxmlformats.org/officeDocument/2006/relationships/image" Target="../media/image317.png"/><Relationship Id="rId30" Type="http://schemas.openxmlformats.org/officeDocument/2006/relationships/image" Target="../media/image215.png"/></Relationships>
</file>

<file path=ppt/slides/_rels/slide49.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1.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image" Target="../media/image329.png"/><Relationship Id="rId3" Type="http://schemas.openxmlformats.org/officeDocument/2006/relationships/image" Target="../media/image275.emf"/><Relationship Id="rId7" Type="http://schemas.openxmlformats.org/officeDocument/2006/relationships/image" Target="../media/image323.png"/><Relationship Id="rId12" Type="http://schemas.openxmlformats.org/officeDocument/2006/relationships/image" Target="../media/image328.emf"/><Relationship Id="rId2" Type="http://schemas.openxmlformats.org/officeDocument/2006/relationships/notesSlide" Target="../notesSlides/notesSlide33.xml"/><Relationship Id="rId1" Type="http://schemas.openxmlformats.org/officeDocument/2006/relationships/slideLayout" Target="../slideLayouts/slideLayout291.xml"/><Relationship Id="rId6" Type="http://schemas.openxmlformats.org/officeDocument/2006/relationships/image" Target="../media/image322.png"/><Relationship Id="rId11" Type="http://schemas.openxmlformats.org/officeDocument/2006/relationships/image" Target="../media/image327.emf"/><Relationship Id="rId5" Type="http://schemas.openxmlformats.org/officeDocument/2006/relationships/image" Target="../media/image321.emf"/><Relationship Id="rId15" Type="http://schemas.openxmlformats.org/officeDocument/2006/relationships/image" Target="../media/image331.png"/><Relationship Id="rId10" Type="http://schemas.openxmlformats.org/officeDocument/2006/relationships/image" Target="../media/image326.emf"/><Relationship Id="rId4" Type="http://schemas.openxmlformats.org/officeDocument/2006/relationships/image" Target="../media/image320.png"/><Relationship Id="rId9" Type="http://schemas.openxmlformats.org/officeDocument/2006/relationships/image" Target="../media/image325.png"/><Relationship Id="rId14" Type="http://schemas.openxmlformats.org/officeDocument/2006/relationships/image" Target="../media/image330.png"/></Relationships>
</file>

<file path=ppt/slides/_rels/slide52.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34.xml"/><Relationship Id="rId1" Type="http://schemas.openxmlformats.org/officeDocument/2006/relationships/slideLayout" Target="../slideLayouts/slideLayout306.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s>
</file>

<file path=ppt/slides/_rels/slide53.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35.xml"/><Relationship Id="rId1" Type="http://schemas.openxmlformats.org/officeDocument/2006/relationships/slideLayout" Target="../slideLayouts/slideLayout306.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s>
</file>

<file path=ppt/slides/_rels/slide54.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36.xml"/><Relationship Id="rId1" Type="http://schemas.openxmlformats.org/officeDocument/2006/relationships/slideLayout" Target="../slideLayouts/slideLayout306.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s>
</file>

<file path=ppt/slides/_rels/slide55.xml.rels><?xml version="1.0" encoding="UTF-8" standalone="yes"?>
<Relationships xmlns="http://schemas.openxmlformats.org/package/2006/relationships"><Relationship Id="rId8" Type="http://schemas.openxmlformats.org/officeDocument/2006/relationships/image" Target="../media/image344.jpg"/><Relationship Id="rId13" Type="http://schemas.openxmlformats.org/officeDocument/2006/relationships/image" Target="../media/image349.jpg"/><Relationship Id="rId18" Type="http://schemas.openxmlformats.org/officeDocument/2006/relationships/image" Target="../media/image354.png"/><Relationship Id="rId26" Type="http://schemas.openxmlformats.org/officeDocument/2006/relationships/image" Target="../media/image361.jpeg"/><Relationship Id="rId3" Type="http://schemas.openxmlformats.org/officeDocument/2006/relationships/image" Target="../media/image339.gif"/><Relationship Id="rId21" Type="http://schemas.openxmlformats.org/officeDocument/2006/relationships/image" Target="../media/image356.png"/><Relationship Id="rId7" Type="http://schemas.openxmlformats.org/officeDocument/2006/relationships/image" Target="../media/image343.png"/><Relationship Id="rId12" Type="http://schemas.openxmlformats.org/officeDocument/2006/relationships/image" Target="../media/image348.png"/><Relationship Id="rId17" Type="http://schemas.openxmlformats.org/officeDocument/2006/relationships/image" Target="../media/image353.jpg"/><Relationship Id="rId25" Type="http://schemas.openxmlformats.org/officeDocument/2006/relationships/image" Target="../media/image360.png"/><Relationship Id="rId2" Type="http://schemas.openxmlformats.org/officeDocument/2006/relationships/image" Target="../media/image338.png"/><Relationship Id="rId16" Type="http://schemas.openxmlformats.org/officeDocument/2006/relationships/image" Target="../media/image352.png"/><Relationship Id="rId20" Type="http://schemas.openxmlformats.org/officeDocument/2006/relationships/image" Target="../media/image188.jpg"/><Relationship Id="rId29" Type="http://schemas.openxmlformats.org/officeDocument/2006/relationships/image" Target="../media/image363.jpeg"/><Relationship Id="rId1" Type="http://schemas.openxmlformats.org/officeDocument/2006/relationships/slideLayout" Target="../slideLayouts/slideLayout187.xml"/><Relationship Id="rId6" Type="http://schemas.openxmlformats.org/officeDocument/2006/relationships/image" Target="../media/image342.png"/><Relationship Id="rId11" Type="http://schemas.openxmlformats.org/officeDocument/2006/relationships/image" Target="../media/image347.png"/><Relationship Id="rId24" Type="http://schemas.openxmlformats.org/officeDocument/2006/relationships/image" Target="../media/image359.png"/><Relationship Id="rId5" Type="http://schemas.openxmlformats.org/officeDocument/2006/relationships/image" Target="../media/image341.png"/><Relationship Id="rId15" Type="http://schemas.openxmlformats.org/officeDocument/2006/relationships/image" Target="../media/image351.png"/><Relationship Id="rId23" Type="http://schemas.openxmlformats.org/officeDocument/2006/relationships/image" Target="../media/image358.png"/><Relationship Id="rId28" Type="http://schemas.openxmlformats.org/officeDocument/2006/relationships/image" Target="../media/image362.jpg"/><Relationship Id="rId10" Type="http://schemas.openxmlformats.org/officeDocument/2006/relationships/image" Target="../media/image346.jpg"/><Relationship Id="rId19" Type="http://schemas.openxmlformats.org/officeDocument/2006/relationships/image" Target="../media/image355.jpeg"/><Relationship Id="rId4" Type="http://schemas.openxmlformats.org/officeDocument/2006/relationships/image" Target="../media/image340.png"/><Relationship Id="rId9" Type="http://schemas.openxmlformats.org/officeDocument/2006/relationships/image" Target="../media/image345.png"/><Relationship Id="rId14" Type="http://schemas.openxmlformats.org/officeDocument/2006/relationships/image" Target="../media/image350.jpg"/><Relationship Id="rId22" Type="http://schemas.openxmlformats.org/officeDocument/2006/relationships/image" Target="../media/image357.png"/><Relationship Id="rId27" Type="http://schemas.openxmlformats.org/officeDocument/2006/relationships/image" Target="../media/image214.png"/></Relationships>
</file>

<file path=ppt/slides/_rels/slide56.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8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customXml/item6.xml"/><Relationship Id="rId7" Type="http://schemas.openxmlformats.org/officeDocument/2006/relationships/image" Target="../media/image365.emf"/><Relationship Id="rId12" Type="http://schemas.openxmlformats.org/officeDocument/2006/relationships/image" Target="../media/image367.png"/><Relationship Id="rId2" Type="http://schemas.openxmlformats.org/officeDocument/2006/relationships/customXml" Target="../../customXml/item5.xml"/><Relationship Id="rId1" Type="http://schemas.openxmlformats.org/officeDocument/2006/relationships/customXml" Target="../../customXml/item4.xml"/><Relationship Id="rId6" Type="http://schemas.openxmlformats.org/officeDocument/2006/relationships/image" Target="../media/image364.emf"/><Relationship Id="rId11" Type="http://schemas.openxmlformats.org/officeDocument/2006/relationships/image" Target="../media/image366.emf"/><Relationship Id="rId5" Type="http://schemas.openxmlformats.org/officeDocument/2006/relationships/notesSlide" Target="../notesSlides/notesSlide37.xml"/><Relationship Id="rId10" Type="http://schemas.openxmlformats.org/officeDocument/2006/relationships/image" Target="../media/image8.emf"/><Relationship Id="rId4" Type="http://schemas.openxmlformats.org/officeDocument/2006/relationships/slideLayout" Target="../slideLayouts/slideLayout83.xml"/><Relationship Id="rId9" Type="http://schemas.openxmlformats.org/officeDocument/2006/relationships/image" Target="../media/image81.png"/></Relationships>
</file>

<file path=ppt/slides/_rels/slide5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38.xml"/><Relationship Id="rId7" Type="http://schemas.openxmlformats.org/officeDocument/2006/relationships/image" Target="../media/image369.emf"/><Relationship Id="rId2" Type="http://schemas.openxmlformats.org/officeDocument/2006/relationships/slideLayout" Target="../slideLayouts/slideLayout218.xml"/><Relationship Id="rId1" Type="http://schemas.openxmlformats.org/officeDocument/2006/relationships/customXml" Target="../../customXml/item7.xml"/><Relationship Id="rId6" Type="http://schemas.openxmlformats.org/officeDocument/2006/relationships/image" Target="../media/image47.png"/><Relationship Id="rId5" Type="http://schemas.openxmlformats.org/officeDocument/2006/relationships/image" Target="../media/image368.emf"/><Relationship Id="rId10" Type="http://schemas.openxmlformats.org/officeDocument/2006/relationships/image" Target="../media/image371.png"/><Relationship Id="rId4" Type="http://schemas.openxmlformats.org/officeDocument/2006/relationships/image" Target="../media/image25.png"/><Relationship Id="rId9" Type="http://schemas.openxmlformats.org/officeDocument/2006/relationships/image" Target="../media/image370.png"/></Relationships>
</file>

<file path=ppt/slides/_rels/slide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4.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83.xml"/><Relationship Id="rId5" Type="http://schemas.openxmlformats.org/officeDocument/2006/relationships/image" Target="../media/image46.png"/><Relationship Id="rId4" Type="http://schemas.openxmlformats.org/officeDocument/2006/relationships/image" Target="../media/image372.png"/></Relationships>
</file>

<file path=ppt/slides/_rels/slide61.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3.png"/><Relationship Id="rId3" Type="http://schemas.openxmlformats.org/officeDocument/2006/relationships/image" Target="../media/image373.png"/><Relationship Id="rId7" Type="http://schemas.openxmlformats.org/officeDocument/2006/relationships/image" Target="../media/image377.png"/><Relationship Id="rId12" Type="http://schemas.openxmlformats.org/officeDocument/2006/relationships/image" Target="../media/image382.png"/><Relationship Id="rId2" Type="http://schemas.openxmlformats.org/officeDocument/2006/relationships/notesSlide" Target="../notesSlides/notesSlide40.xml"/><Relationship Id="rId16" Type="http://schemas.openxmlformats.org/officeDocument/2006/relationships/image" Target="../media/image386.png"/><Relationship Id="rId1" Type="http://schemas.openxmlformats.org/officeDocument/2006/relationships/slideLayout" Target="../slideLayouts/slideLayout83.xml"/><Relationship Id="rId6" Type="http://schemas.openxmlformats.org/officeDocument/2006/relationships/image" Target="../media/image376.png"/><Relationship Id="rId11" Type="http://schemas.openxmlformats.org/officeDocument/2006/relationships/image" Target="../media/image381.png"/><Relationship Id="rId5" Type="http://schemas.openxmlformats.org/officeDocument/2006/relationships/image" Target="../media/image375.png"/><Relationship Id="rId15" Type="http://schemas.openxmlformats.org/officeDocument/2006/relationships/image" Target="../media/image385.png"/><Relationship Id="rId10" Type="http://schemas.openxmlformats.org/officeDocument/2006/relationships/image" Target="../media/image380.png"/><Relationship Id="rId4" Type="http://schemas.openxmlformats.org/officeDocument/2006/relationships/image" Target="../media/image374.png"/><Relationship Id="rId9" Type="http://schemas.openxmlformats.org/officeDocument/2006/relationships/image" Target="../media/image379.png"/><Relationship Id="rId14" Type="http://schemas.openxmlformats.org/officeDocument/2006/relationships/image" Target="../media/image384.png"/></Relationships>
</file>

<file path=ppt/slides/_rels/slide6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87.png"/><Relationship Id="rId7" Type="http://schemas.openxmlformats.org/officeDocument/2006/relationships/image" Target="../media/image390.png"/><Relationship Id="rId12" Type="http://schemas.openxmlformats.org/officeDocument/2006/relationships/image" Target="../media/image393.png"/><Relationship Id="rId2" Type="http://schemas.openxmlformats.org/officeDocument/2006/relationships/notesSlide" Target="../notesSlides/notesSlide41.xml"/><Relationship Id="rId1" Type="http://schemas.openxmlformats.org/officeDocument/2006/relationships/slideLayout" Target="../slideLayouts/slideLayout83.xml"/><Relationship Id="rId6" Type="http://schemas.openxmlformats.org/officeDocument/2006/relationships/image" Target="../media/image389.png"/><Relationship Id="rId11" Type="http://schemas.openxmlformats.org/officeDocument/2006/relationships/image" Target="../media/image392.png"/><Relationship Id="rId5" Type="http://schemas.openxmlformats.org/officeDocument/2006/relationships/image" Target="../media/image369.emf"/><Relationship Id="rId10" Type="http://schemas.openxmlformats.org/officeDocument/2006/relationships/image" Target="../media/image391.png"/><Relationship Id="rId4" Type="http://schemas.openxmlformats.org/officeDocument/2006/relationships/image" Target="../media/image388.png"/><Relationship Id="rId9"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394.emf"/><Relationship Id="rId2" Type="http://schemas.openxmlformats.org/officeDocument/2006/relationships/notesSlide" Target="../notesSlides/notesSlide42.xml"/><Relationship Id="rId1" Type="http://schemas.openxmlformats.org/officeDocument/2006/relationships/slideLayout" Target="../slideLayouts/slideLayout95.xml"/><Relationship Id="rId6" Type="http://schemas.openxmlformats.org/officeDocument/2006/relationships/image" Target="../media/image25.png"/><Relationship Id="rId5" Type="http://schemas.openxmlformats.org/officeDocument/2006/relationships/image" Target="../media/image396.emf"/><Relationship Id="rId4" Type="http://schemas.openxmlformats.org/officeDocument/2006/relationships/image" Target="../media/image395.emf"/></Relationships>
</file>

<file path=ppt/slides/_rels/slide64.xml.rels><?xml version="1.0" encoding="UTF-8" standalone="yes"?>
<Relationships xmlns="http://schemas.openxmlformats.org/package/2006/relationships"><Relationship Id="rId8" Type="http://schemas.openxmlformats.org/officeDocument/2006/relationships/image" Target="../media/image398.png"/><Relationship Id="rId3" Type="http://schemas.openxmlformats.org/officeDocument/2006/relationships/image" Target="../media/image394.emf"/><Relationship Id="rId7" Type="http://schemas.openxmlformats.org/officeDocument/2006/relationships/image" Target="../media/image397.emf"/><Relationship Id="rId12" Type="http://schemas.openxmlformats.org/officeDocument/2006/relationships/image" Target="../media/image401.png"/><Relationship Id="rId2" Type="http://schemas.openxmlformats.org/officeDocument/2006/relationships/notesSlide" Target="../notesSlides/notesSlide43.xml"/><Relationship Id="rId1" Type="http://schemas.openxmlformats.org/officeDocument/2006/relationships/slideLayout" Target="../slideLayouts/slideLayout95.xml"/><Relationship Id="rId6" Type="http://schemas.openxmlformats.org/officeDocument/2006/relationships/image" Target="../media/image284.emf"/><Relationship Id="rId11" Type="http://schemas.openxmlformats.org/officeDocument/2006/relationships/image" Target="../media/image400.png"/><Relationship Id="rId5" Type="http://schemas.openxmlformats.org/officeDocument/2006/relationships/image" Target="../media/image396.emf"/><Relationship Id="rId10" Type="http://schemas.openxmlformats.org/officeDocument/2006/relationships/image" Target="../media/image399.emf"/><Relationship Id="rId4" Type="http://schemas.openxmlformats.org/officeDocument/2006/relationships/image" Target="../media/image395.emf"/><Relationship Id="rId9" Type="http://schemas.microsoft.com/office/2007/relationships/hdphoto" Target="../media/hdphoto6.wdp"/></Relationships>
</file>

<file path=ppt/slides/_rels/slide65.xml.rels><?xml version="1.0" encoding="UTF-8" standalone="yes"?>
<Relationships xmlns="http://schemas.openxmlformats.org/package/2006/relationships"><Relationship Id="rId8" Type="http://schemas.openxmlformats.org/officeDocument/2006/relationships/image" Target="../media/image399.emf"/><Relationship Id="rId3" Type="http://schemas.openxmlformats.org/officeDocument/2006/relationships/image" Target="../media/image284.emf"/><Relationship Id="rId7" Type="http://schemas.openxmlformats.org/officeDocument/2006/relationships/image" Target="../media/image402.emf"/><Relationship Id="rId2" Type="http://schemas.openxmlformats.org/officeDocument/2006/relationships/notesSlide" Target="../notesSlides/notesSlide44.xml"/><Relationship Id="rId1" Type="http://schemas.openxmlformats.org/officeDocument/2006/relationships/slideLayout" Target="../slideLayouts/slideLayout100.xml"/><Relationship Id="rId6" Type="http://schemas.openxmlformats.org/officeDocument/2006/relationships/image" Target="../media/image396.emf"/><Relationship Id="rId5" Type="http://schemas.openxmlformats.org/officeDocument/2006/relationships/image" Target="../media/image395.emf"/><Relationship Id="rId4" Type="http://schemas.openxmlformats.org/officeDocument/2006/relationships/image" Target="../media/image394.emf"/></Relationships>
</file>

<file path=ppt/slides/_rels/slide66.xml.rels><?xml version="1.0" encoding="UTF-8" standalone="yes"?>
<Relationships xmlns="http://schemas.openxmlformats.org/package/2006/relationships"><Relationship Id="rId3" Type="http://schemas.openxmlformats.org/officeDocument/2006/relationships/image" Target="../media/image404.emf"/><Relationship Id="rId2" Type="http://schemas.openxmlformats.org/officeDocument/2006/relationships/image" Target="../media/image403.emf"/><Relationship Id="rId1" Type="http://schemas.openxmlformats.org/officeDocument/2006/relationships/slideLayout" Target="../slideLayouts/slideLayout76.xml"/><Relationship Id="rId4" Type="http://schemas.openxmlformats.org/officeDocument/2006/relationships/image" Target="../media/image405.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2.xml"/><Relationship Id="rId1" Type="http://schemas.openxmlformats.org/officeDocument/2006/relationships/slideLayout" Target="../slideLayouts/slideLayout214.xml"/><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197.xml"/></Relationships>
</file>

<file path=ppt/slides/_rels/slide9.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1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dirty="0"/>
              <a:t>Joseph Reynolds</a:t>
            </a:r>
          </a:p>
          <a:p>
            <a:pPr algn="l"/>
            <a:r>
              <a:rPr lang="en-US" sz="2800" dirty="0"/>
              <a:t>InfoCraft</a:t>
            </a: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Hybrid</a:t>
            </a: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Open + Flexible</a:t>
            </a: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br>
              <a:rPr lang="en-US" dirty="0">
                <a:latin typeface="Segoe UI Semibold" panose="020B0702040204020203" pitchFamily="34" charset="0"/>
                <a:cs typeface="Segoe UI Semibold" panose="020B0702040204020203" pitchFamily="34" charset="0"/>
              </a:rPr>
            </a:br>
            <a:r>
              <a:rPr lang="en-US" dirty="0">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Dev + IT productivity</a:t>
            </a: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a:solidFill>
                      <a:schemeClr val="bg1"/>
                    </a:solidFill>
                  </a:rPr>
                  <a:t>Visual Studio</a:t>
                </a:r>
              </a:p>
              <a:p>
                <a:pPr>
                  <a:lnSpc>
                    <a:spcPct val="90000"/>
                  </a:lnSpc>
                  <a:spcAft>
                    <a:spcPts val="1200"/>
                  </a:spcAft>
                </a:pPr>
                <a:r>
                  <a:rPr lang="en-US" sz="2400" dirty="0">
                    <a:solidFill>
                      <a:schemeClr val="bg1"/>
                    </a:solidFill>
                  </a:rPr>
                  <a:t>GitHub</a:t>
                </a:r>
              </a:p>
              <a:p>
                <a:pPr>
                  <a:lnSpc>
                    <a:spcPct val="90000"/>
                  </a:lnSpc>
                  <a:spcAft>
                    <a:spcPts val="1200"/>
                  </a:spcAft>
                </a:pPr>
                <a:r>
                  <a:rPr lang="en-US" sz="2400" dirty="0">
                    <a:solidFill>
                      <a:schemeClr val="bg1"/>
                    </a:solidFill>
                  </a:rPr>
                  <a:t>Eclipse</a:t>
                </a:r>
              </a:p>
              <a:p>
                <a:pPr>
                  <a:lnSpc>
                    <a:spcPct val="90000"/>
                  </a:lnSpc>
                  <a:spcAft>
                    <a:spcPts val="1200"/>
                  </a:spcAft>
                </a:pPr>
                <a:r>
                  <a:rPr lang="en-US" sz="2400" dirty="0">
                    <a:solidFill>
                      <a:schemeClr val="bg1"/>
                    </a:solidFill>
                  </a:rPr>
                  <a:t>Chef + Puppet</a:t>
                </a:r>
              </a:p>
              <a:p>
                <a:pPr>
                  <a:lnSpc>
                    <a:spcPct val="90000"/>
                  </a:lnSpc>
                  <a:spcAft>
                    <a:spcPts val="1200"/>
                  </a:spcAft>
                </a:pPr>
                <a:r>
                  <a:rPr lang="en-US" sz="2400" dirty="0" err="1">
                    <a:solidFill>
                      <a:schemeClr val="bg1"/>
                    </a:solidFill>
                  </a:rPr>
                  <a:t>Powershell</a:t>
                </a:r>
                <a:endParaRPr lang="en-US" sz="240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SaaS extensibility</a:t>
            </a: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Trustworthy</a:t>
            </a: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SaaS </a:t>
            </a:r>
            <a:br>
              <a:rPr lang="en-US" sz="1600" dirty="0">
                <a:solidFill>
                  <a:srgbClr val="002050"/>
                </a:solidFill>
                <a:latin typeface="Segoe UI Semibold" panose="020B0702040204020203" pitchFamily="34" charset="0"/>
                <a:cs typeface="Segoe UI Semibold" panose="020B0702040204020203" pitchFamily="34" charset="0"/>
              </a:rPr>
            </a:br>
            <a:r>
              <a:rPr lang="en-US" sz="160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a:solidFill>
                  <a:srgbClr val="0072CC"/>
                </a:solidFill>
                <a:latin typeface="Segoe UI Semibold" panose="020B0702040204020203" pitchFamily="34" charset="0"/>
                <a:cs typeface="Segoe UI Semibold" panose="020B0702040204020203" pitchFamily="34" charset="0"/>
              </a:rPr>
              <a:t>processed by Azure </a:t>
            </a:r>
            <a:r>
              <a:rPr lang="en-US" dirty="0" err="1">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&gt;80% </a:t>
            </a:r>
            <a:br>
              <a:rPr kumimoji="0" lang="en-US" sz="6000"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292035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464" y="503598"/>
            <a:ext cx="10176410" cy="935842"/>
          </a:xfrm>
        </p:spPr>
        <p:txBody>
          <a:bodyPr/>
          <a:lstStyle/>
          <a:p>
            <a:r>
              <a:rPr lang="en-US" dirty="0"/>
              <a:t>Joseph Reynolds</a:t>
            </a:r>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668786" y="749816"/>
            <a:ext cx="2381835" cy="23818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8824" y="3691079"/>
            <a:ext cx="757712" cy="1185984"/>
          </a:xfrm>
          <a:prstGeom prst="rect">
            <a:avLst/>
          </a:prstGeom>
        </p:spPr>
      </p:pic>
      <p:sp>
        <p:nvSpPr>
          <p:cNvPr id="6" name="TextBox 5"/>
          <p:cNvSpPr txBox="1"/>
          <p:nvPr/>
        </p:nvSpPr>
        <p:spPr>
          <a:xfrm>
            <a:off x="710304" y="1804003"/>
            <a:ext cx="7964488" cy="2468880"/>
          </a:xfrm>
          <a:prstGeom prst="rect">
            <a:avLst/>
          </a:prstGeom>
          <a:noFill/>
        </p:spPr>
        <p:txBody>
          <a:bodyPr wrap="none" lIns="182880" tIns="146304" rIns="182880" bIns="146304" rtlCol="0">
            <a:spAutoFit/>
          </a:bodyPr>
          <a:lstStyle/>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Independent Software Consultant</a:t>
            </a:r>
            <a:br>
              <a:rPr lang="en-US" sz="2040" dirty="0">
                <a:solidFill>
                  <a:schemeClr val="tx2"/>
                </a:solidFill>
                <a:latin typeface="+mj-lt"/>
                <a:ea typeface="+mn-ea"/>
              </a:rPr>
            </a:br>
            <a:r>
              <a:rPr lang="en-US" sz="2040" dirty="0">
                <a:solidFill>
                  <a:schemeClr val="tx2"/>
                </a:solidFill>
                <a:latin typeface="+mj-lt"/>
                <a:ea typeface="+mn-ea"/>
              </a:rPr>
              <a:t>InfoCraft.net</a:t>
            </a: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North Houston </a:t>
            </a:r>
            <a:r>
              <a:rPr lang="en-US" sz="2040" dirty="0" err="1">
                <a:solidFill>
                  <a:schemeClr val="tx2"/>
                </a:solidFill>
                <a:latin typeface="+mj-lt"/>
                <a:ea typeface="+mn-ea"/>
              </a:rPr>
              <a:t>.Net</a:t>
            </a:r>
            <a:r>
              <a:rPr lang="en-US" sz="2040" dirty="0">
                <a:solidFill>
                  <a:schemeClr val="tx2"/>
                </a:solidFill>
                <a:latin typeface="+mj-lt"/>
                <a:ea typeface="+mn-ea"/>
              </a:rPr>
              <a:t> User Group</a:t>
            </a:r>
            <a:br>
              <a:rPr lang="en-US" sz="2040" dirty="0">
                <a:solidFill>
                  <a:schemeClr val="tx2"/>
                </a:solidFill>
                <a:latin typeface="+mj-lt"/>
                <a:ea typeface="+mn-ea"/>
              </a:rPr>
            </a:br>
            <a:r>
              <a:rPr lang="en-US" sz="2040" dirty="0">
                <a:solidFill>
                  <a:schemeClr val="tx2"/>
                </a:solidFill>
                <a:latin typeface="+mj-lt"/>
                <a:ea typeface="+mn-ea"/>
              </a:rPr>
              <a:t>Board Member, 2011 – present</a:t>
            </a: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Microsoft C# MVP</a:t>
            </a:r>
            <a:br>
              <a:rPr lang="en-US" sz="2040" dirty="0">
                <a:solidFill>
                  <a:schemeClr val="tx2"/>
                </a:solidFill>
                <a:latin typeface="+mj-lt"/>
                <a:ea typeface="+mn-ea"/>
              </a:rPr>
            </a:br>
            <a:r>
              <a:rPr lang="en-US" sz="2040" dirty="0">
                <a:solidFill>
                  <a:schemeClr val="tx2"/>
                </a:solidFill>
                <a:latin typeface="+mj-lt"/>
                <a:ea typeface="+mn-ea"/>
              </a:rPr>
              <a:t>2013 – present</a:t>
            </a: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Enjoys reading, role-playing games, and spending time with family.</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7" name="TextBox 6"/>
          <p:cNvSpPr txBox="1"/>
          <p:nvPr/>
        </p:nvSpPr>
        <p:spPr>
          <a:xfrm>
            <a:off x="3812611" y="4805568"/>
            <a:ext cx="5029200" cy="1463040"/>
          </a:xfrm>
          <a:prstGeom prst="rect">
            <a:avLst/>
          </a:prstGeom>
        </p:spPr>
        <p:style>
          <a:lnRef idx="2">
            <a:schemeClr val="accent1"/>
          </a:lnRef>
          <a:fillRef idx="1">
            <a:schemeClr val="lt1"/>
          </a:fillRef>
          <a:effectRef idx="0">
            <a:schemeClr val="accent1"/>
          </a:effectRef>
          <a:fontRef idx="minor">
            <a:schemeClr val="dk1"/>
          </a:fontRef>
        </p:style>
        <p:txBody>
          <a:bodyPr wrap="square" lIns="182880" tIns="146304" rIns="182880" bIns="146304" rtlCol="0">
            <a:spAutoFit/>
          </a:bodyPr>
          <a:lstStyle/>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400" dirty="0">
                <a:solidFill>
                  <a:schemeClr val="tx2"/>
                </a:solidFill>
              </a:rPr>
              <a:t>Twitter: @</a:t>
            </a:r>
            <a:r>
              <a:rPr lang="en-US" sz="2400" dirty="0" err="1">
                <a:solidFill>
                  <a:schemeClr val="tx2"/>
                </a:solidFill>
              </a:rPr>
              <a:t>iddjoe</a:t>
            </a:r>
            <a:endParaRPr lang="en-US" sz="2400" dirty="0">
              <a:solidFill>
                <a:schemeClr val="tx2"/>
              </a:solidFill>
            </a:endParaRP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400" dirty="0">
                <a:solidFill>
                  <a:schemeClr val="tx2"/>
                </a:solidFill>
              </a:rPr>
              <a:t>Email: </a:t>
            </a:r>
            <a:r>
              <a:rPr lang="en-US" sz="2400" dirty="0">
                <a:solidFill>
                  <a:schemeClr val="tx2"/>
                </a:solidFill>
                <a:hlinkClick r:id="rId4"/>
              </a:rPr>
              <a:t>jreynolds@infocraft.net</a:t>
            </a:r>
            <a:endParaRPr lang="en-US" sz="2400" dirty="0">
              <a:solidFill>
                <a:schemeClr val="tx2"/>
              </a:solidFill>
            </a:endParaRP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400" dirty="0">
                <a:solidFill>
                  <a:schemeClr val="tx2"/>
                </a:solidFill>
              </a:rPr>
              <a:t>Github: github.com/</a:t>
            </a:r>
            <a:r>
              <a:rPr lang="en-US" sz="2400" dirty="0" err="1">
                <a:solidFill>
                  <a:schemeClr val="tx2"/>
                </a:solidFill>
              </a:rPr>
              <a:t>jmreynolds</a:t>
            </a:r>
            <a:endParaRPr lang="en-US" sz="2400" dirty="0">
              <a:solidFill>
                <a:schemeClr val="tx2"/>
              </a:solidFill>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28768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316" y="355170"/>
            <a:ext cx="11297450" cy="976663"/>
          </a:xfrm>
        </p:spPr>
        <p:txBody>
          <a:bodyPr/>
          <a:lstStyle/>
          <a:p>
            <a:pPr algn="ctr"/>
            <a:r>
              <a:rPr lang="en-US" dirty="0"/>
              <a:t>Great Infrastructure Enhancements</a:t>
            </a:r>
          </a:p>
        </p:txBody>
      </p:sp>
      <p:sp>
        <p:nvSpPr>
          <p:cNvPr id="4" name="TextBox 3"/>
          <p:cNvSpPr txBox="1"/>
          <p:nvPr/>
        </p:nvSpPr>
        <p:spPr>
          <a:xfrm>
            <a:off x="8355699" y="4894981"/>
            <a:ext cx="3854012"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81"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4145785" y="1477906"/>
            <a:ext cx="4144904" cy="325273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8290689"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6" name="Group 45"/>
          <p:cNvGrpSpPr/>
          <p:nvPr/>
        </p:nvGrpSpPr>
        <p:grpSpPr>
          <a:xfrm>
            <a:off x="9334001" y="1674825"/>
            <a:ext cx="2240252" cy="2921521"/>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918">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82854" tIns="146283" rIns="182854" bIns="146283" rtlCol="0">
              <a:spAutoFit/>
            </a:bodyPr>
            <a:lstStyle/>
            <a:p>
              <a:pPr>
                <a:lnSpc>
                  <a:spcPct val="90000"/>
                </a:lnSpc>
                <a:spcAft>
                  <a:spcPts val="600"/>
                </a:spcAft>
              </a:pPr>
              <a:r>
                <a:rPr lang="en-US" sz="6119" b="1" dirty="0">
                  <a:solidFill>
                    <a:srgbClr val="FFFFFF"/>
                  </a:solidFill>
                </a:rPr>
                <a:t>G</a:t>
              </a:r>
            </a:p>
          </p:txBody>
        </p:sp>
      </p:grpSp>
      <p:grpSp>
        <p:nvGrpSpPr>
          <p:cNvPr id="53" name="Group 52"/>
          <p:cNvGrpSpPr/>
          <p:nvPr/>
        </p:nvGrpSpPr>
        <p:grpSpPr>
          <a:xfrm>
            <a:off x="4658287" y="1567865"/>
            <a:ext cx="2944842" cy="3051803"/>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368426" y="5395403"/>
            <a:ext cx="3474482" cy="979379"/>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Optimized for data workloads</a:t>
            </a:r>
          </a:p>
          <a:p>
            <a:pPr>
              <a:lnSpc>
                <a:spcPct val="90000"/>
              </a:lnSpc>
              <a:spcBef>
                <a:spcPts val="306"/>
              </a:spcBef>
              <a:buClr>
                <a:srgbClr val="FFFFFF"/>
              </a:buClr>
            </a:pPr>
            <a:r>
              <a:rPr lang="en-US" sz="1428" dirty="0">
                <a:solidFill>
                  <a:srgbClr val="FDFDFD"/>
                </a:solidFill>
              </a:rPr>
              <a:t>Up to 32 CPU cores, 450 GB RAM, </a:t>
            </a:r>
            <a:br>
              <a:rPr lang="en-US" sz="1428" dirty="0">
                <a:solidFill>
                  <a:srgbClr val="FDFDFD"/>
                </a:solidFill>
              </a:rPr>
            </a:br>
            <a:r>
              <a:rPr lang="en-US" sz="1428" dirty="0">
                <a:solidFill>
                  <a:srgbClr val="FDFDFD"/>
                </a:solidFill>
              </a:rPr>
              <a:t>6.5 TB local SSD</a:t>
            </a:r>
          </a:p>
          <a:p>
            <a:pPr>
              <a:lnSpc>
                <a:spcPct val="90000"/>
              </a:lnSpc>
              <a:spcBef>
                <a:spcPts val="306"/>
              </a:spcBef>
              <a:buClr>
                <a:srgbClr val="FFFFFF"/>
              </a:buClr>
            </a:pPr>
            <a:r>
              <a:rPr lang="en-US" sz="1428" dirty="0">
                <a:solidFill>
                  <a:srgbClr val="FDFDFD"/>
                </a:solidFill>
              </a:rPr>
              <a:t>Latest generation Intel processor</a:t>
            </a:r>
          </a:p>
        </p:txBody>
      </p:sp>
      <p:sp>
        <p:nvSpPr>
          <p:cNvPr id="60" name="TextBox 59"/>
          <p:cNvSpPr txBox="1"/>
          <p:nvPr/>
        </p:nvSpPr>
        <p:spPr>
          <a:xfrm>
            <a:off x="4288444" y="4894982"/>
            <a:ext cx="3474483"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88445" y="5395402"/>
            <a:ext cx="3474482" cy="777696"/>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Up to 64 TB of storage per VM</a:t>
            </a:r>
          </a:p>
          <a:p>
            <a:pPr>
              <a:lnSpc>
                <a:spcPct val="90000"/>
              </a:lnSpc>
              <a:spcBef>
                <a:spcPts val="306"/>
              </a:spcBef>
              <a:buClr>
                <a:srgbClr val="FFFFFF"/>
              </a:buClr>
            </a:pPr>
            <a:r>
              <a:rPr lang="en-US" sz="1428" dirty="0">
                <a:solidFill>
                  <a:srgbClr val="FDFDFD"/>
                </a:solidFill>
              </a:rPr>
              <a:t>&gt;80,000 IOPS per VM</a:t>
            </a:r>
          </a:p>
          <a:p>
            <a:pPr>
              <a:lnSpc>
                <a:spcPct val="90000"/>
              </a:lnSpc>
              <a:spcBef>
                <a:spcPts val="306"/>
              </a:spcBef>
              <a:buClr>
                <a:srgbClr val="FFFFFF"/>
              </a:buClr>
            </a:pPr>
            <a:r>
              <a:rPr lang="en-US" sz="1428" dirty="0">
                <a:solidFill>
                  <a:srgbClr val="FDFDFD"/>
                </a:solidFill>
              </a:rPr>
              <a:t>Less than 1ms read latency</a:t>
            </a:r>
          </a:p>
        </p:txBody>
      </p:sp>
      <p:sp>
        <p:nvSpPr>
          <p:cNvPr id="62" name="TextBox 61"/>
          <p:cNvSpPr txBox="1"/>
          <p:nvPr/>
        </p:nvSpPr>
        <p:spPr>
          <a:xfrm>
            <a:off x="269559" y="4894982"/>
            <a:ext cx="3791561"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9560" y="5395403"/>
            <a:ext cx="3474482" cy="1259538"/>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Integrated management portal</a:t>
            </a:r>
          </a:p>
          <a:p>
            <a:pPr>
              <a:lnSpc>
                <a:spcPct val="90000"/>
              </a:lnSpc>
              <a:spcBef>
                <a:spcPts val="306"/>
              </a:spcBef>
              <a:buClr>
                <a:srgbClr val="FFFFFF"/>
              </a:buClr>
            </a:pPr>
            <a:r>
              <a:rPr lang="en-US" sz="1428" dirty="0">
                <a:solidFill>
                  <a:srgbClr val="FDFDFD"/>
                </a:solidFill>
              </a:rPr>
              <a:t>Application Templates</a:t>
            </a:r>
          </a:p>
          <a:p>
            <a:pPr>
              <a:lnSpc>
                <a:spcPct val="90000"/>
              </a:lnSpc>
              <a:spcBef>
                <a:spcPts val="306"/>
              </a:spcBef>
              <a:buClr>
                <a:srgbClr val="FFFFFF"/>
              </a:buClr>
            </a:pPr>
            <a:r>
              <a:rPr lang="en-US" sz="1428" dirty="0">
                <a:solidFill>
                  <a:srgbClr val="FDFDFD"/>
                </a:solidFill>
              </a:rPr>
              <a:t>Lifecycle Management</a:t>
            </a:r>
          </a:p>
          <a:p>
            <a:pPr>
              <a:lnSpc>
                <a:spcPct val="90000"/>
              </a:lnSpc>
              <a:spcBef>
                <a:spcPts val="306"/>
              </a:spcBef>
              <a:buClr>
                <a:srgbClr val="FFFFFF"/>
              </a:buClr>
            </a:pPr>
            <a:r>
              <a:rPr lang="en-US" sz="1428" dirty="0">
                <a:solidFill>
                  <a:srgbClr val="FDFDFD"/>
                </a:solidFill>
              </a:rPr>
              <a:t>Role Based Access Control</a:t>
            </a:r>
          </a:p>
          <a:p>
            <a:pPr>
              <a:lnSpc>
                <a:spcPct val="90000"/>
              </a:lnSpc>
              <a:spcBef>
                <a:spcPts val="306"/>
              </a:spcBef>
              <a:buClr>
                <a:srgbClr val="FFFFFF"/>
              </a:buClr>
            </a:pPr>
            <a:r>
              <a:rPr lang="en-US" sz="1428" dirty="0">
                <a:solidFill>
                  <a:srgbClr val="FDFDFD"/>
                </a:solidFill>
              </a:rPr>
              <a:t>Billing API</a:t>
            </a:r>
          </a:p>
        </p:txBody>
      </p:sp>
      <p:grpSp>
        <p:nvGrpSpPr>
          <p:cNvPr id="6" name="Group 5"/>
          <p:cNvGrpSpPr/>
          <p:nvPr/>
        </p:nvGrpSpPr>
        <p:grpSpPr>
          <a:xfrm>
            <a:off x="196328" y="2079177"/>
            <a:ext cx="3593461" cy="2066330"/>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8477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 y="911"/>
            <a:ext cx="12431473" cy="6992703"/>
          </a:xfrm>
          <a:prstGeom prst="rect">
            <a:avLst/>
          </a:prstGeom>
        </p:spPr>
      </p:pic>
      <p:sp>
        <p:nvSpPr>
          <p:cNvPr id="11" name="Rectangle 10"/>
          <p:cNvSpPr/>
          <p:nvPr/>
        </p:nvSpPr>
        <p:spPr>
          <a:xfrm>
            <a:off x="7094745" y="3962454"/>
            <a:ext cx="5138824" cy="2813024"/>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9709" tIns="279709" rIns="279709" rtlCol="0" anchor="t"/>
          <a:lstStyle/>
          <a:p>
            <a:pPr marL="517954" indent="-517954">
              <a:spcAft>
                <a:spcPts val="1224"/>
              </a:spcAft>
            </a:pPr>
            <a:r>
              <a:rPr lang="en-US" sz="3263" dirty="0">
                <a:solidFill>
                  <a:schemeClr val="bg1"/>
                </a:solidFill>
                <a:latin typeface="+mj-lt"/>
                <a:sym typeface="Wingdings" panose="05000000000000000000" pitchFamily="2" charset="2"/>
              </a:rPr>
              <a:t></a:t>
            </a:r>
            <a:r>
              <a:rPr lang="en-US" sz="3263" dirty="0">
                <a:latin typeface="+mj-lt"/>
                <a:sym typeface="Wingdings" panose="05000000000000000000" pitchFamily="2" charset="2"/>
              </a:rPr>
              <a:t> </a:t>
            </a:r>
            <a:r>
              <a:rPr lang="en-US" sz="3263" dirty="0">
                <a:latin typeface="Segoe UI Light" panose="020B0502040204020203" pitchFamily="34" charset="0"/>
              </a:rPr>
              <a:t>Game sessions hosted using Azure</a:t>
            </a:r>
          </a:p>
          <a:p>
            <a:pPr marL="517954" indent="-517954">
              <a:spcAft>
                <a:spcPts val="1224"/>
              </a:spcAft>
            </a:pPr>
            <a:r>
              <a:rPr lang="en-US" sz="3263" dirty="0">
                <a:solidFill>
                  <a:schemeClr val="bg1"/>
                </a:solidFill>
                <a:latin typeface="Segoe UI Light" panose="020B0502040204020203" pitchFamily="34" charset="0"/>
                <a:sym typeface="Wingdings" panose="05000000000000000000" pitchFamily="2" charset="2"/>
              </a:rPr>
              <a:t></a:t>
            </a:r>
            <a:r>
              <a:rPr lang="en-US" sz="3263" dirty="0">
                <a:latin typeface="Segoe UI Light" panose="020B0502040204020203" pitchFamily="34" charset="0"/>
                <a:sym typeface="Wingdings" panose="05000000000000000000" pitchFamily="2" charset="2"/>
              </a:rPr>
              <a:t> </a:t>
            </a:r>
            <a:r>
              <a:rPr lang="en-US" sz="3263"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501" y="1209470"/>
            <a:ext cx="10051391" cy="2752475"/>
          </a:xfrm>
          <a:prstGeom prst="rect">
            <a:avLst/>
          </a:prstGeom>
        </p:spPr>
        <p:txBody>
          <a:bodyPr/>
          <a:lstStyle/>
          <a:p>
            <a:r>
              <a:rPr lang="en-US" dirty="0" err="1"/>
              <a:t>Titanfall</a:t>
            </a:r>
            <a:endParaRPr lang="en-US" dirty="0"/>
          </a:p>
        </p:txBody>
      </p:sp>
    </p:spTree>
    <p:extLst>
      <p:ext uri="{BB962C8B-B14F-4D97-AF65-F5344CB8AC3E}">
        <p14:creationId xmlns:p14="http://schemas.microsoft.com/office/powerpoint/2010/main" val="7543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3038" y="1913785"/>
            <a:ext cx="5501952" cy="2133600"/>
          </a:xfrm>
        </p:spPr>
        <p:txBody>
          <a:bodyPr/>
          <a:lstStyle/>
          <a:p>
            <a:r>
              <a:rPr lang="en-US" sz="6000" dirty="0"/>
              <a:t>New </a:t>
            </a:r>
            <a:r>
              <a:rPr lang="en-US" sz="6000" b="1" dirty="0">
                <a:latin typeface="Segoe UI Semibold" panose="020B0702040204020203" pitchFamily="34" charset="0"/>
                <a:cs typeface="Segoe UI Semibold" panose="020B0702040204020203" pitchFamily="34" charset="0"/>
              </a:rPr>
              <a:t>N</a:t>
            </a:r>
            <a:r>
              <a:rPr lang="en-US" sz="6000" dirty="0"/>
              <a:t> family of</a:t>
            </a:r>
            <a:br>
              <a:rPr lang="en-US" sz="6000" dirty="0"/>
            </a:br>
            <a:r>
              <a:rPr lang="en-US" sz="6000" dirty="0"/>
              <a:t>virtual machines</a:t>
            </a:r>
          </a:p>
        </p:txBody>
      </p:sp>
      <p:sp>
        <p:nvSpPr>
          <p:cNvPr id="10" name="Content Placeholder 2"/>
          <p:cNvSpPr txBox="1">
            <a:spLocks/>
          </p:cNvSpPr>
          <p:nvPr/>
        </p:nvSpPr>
        <p:spPr>
          <a:xfrm>
            <a:off x="6523037" y="4009302"/>
            <a:ext cx="5677371" cy="17112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Latest NVIDIA GPU</a:t>
            </a:r>
          </a:p>
          <a:p>
            <a:pPr marL="0" indent="0">
              <a:buNone/>
            </a:pPr>
            <a:r>
              <a:rPr lang="en-US" sz="3200" dirty="0"/>
              <a:t>Superfast RDMA network</a:t>
            </a:r>
          </a:p>
          <a:p>
            <a:pPr marL="0" indent="0">
              <a:buNone/>
            </a:pPr>
            <a:r>
              <a:rPr lang="en-US" sz="3200" dirty="0"/>
              <a:t>High-end remote visualization </a:t>
            </a:r>
          </a:p>
        </p:txBody>
      </p:sp>
      <p:cxnSp>
        <p:nvCxnSpPr>
          <p:cNvPr id="4" name="Straight Connector 3"/>
          <p:cNvCxnSpPr/>
          <p:nvPr/>
        </p:nvCxnSpPr>
        <p:spPr>
          <a:xfrm>
            <a:off x="6667971" y="3868969"/>
            <a:ext cx="518160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95321" y="4945062"/>
            <a:ext cx="4480135" cy="1891163"/>
          </a:xfrm>
          <a:prstGeom prst="rect">
            <a:avLst/>
          </a:prstGeom>
        </p:spPr>
      </p:pic>
      <p:sp>
        <p:nvSpPr>
          <p:cNvPr id="18" name="AutoShape 3"/>
          <p:cNvSpPr>
            <a:spLocks noChangeAspect="1" noChangeArrowheads="1" noTextEdit="1"/>
          </p:cNvSpPr>
          <p:nvPr/>
        </p:nvSpPr>
        <p:spPr bwMode="auto">
          <a:xfrm>
            <a:off x="5648033" y="1287463"/>
            <a:ext cx="4058309" cy="367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6642571" y="1176451"/>
            <a:ext cx="3392275" cy="830997"/>
          </a:xfrm>
          <a:prstGeom prst="rect">
            <a:avLst/>
          </a:prstGeom>
        </p:spPr>
        <p:txBody>
          <a:bodyPr wrap="none">
            <a:spAutoFit/>
          </a:bodyPr>
          <a:lstStyle/>
          <a:p>
            <a:r>
              <a:rPr lang="en-US" sz="4800" dirty="0">
                <a:solidFill>
                  <a:srgbClr val="0072CC"/>
                </a:solidFill>
                <a:latin typeface="Segoe UI Semilight" panose="020B0402040204020203" pitchFamily="34" charset="0"/>
                <a:cs typeface="Segoe UI Semilight" panose="020B0402040204020203" pitchFamily="34" charset="0"/>
              </a:rPr>
              <a:t>Announcing</a:t>
            </a:r>
            <a:endParaRPr lang="en-US" sz="4800" dirty="0"/>
          </a:p>
        </p:txBody>
      </p:sp>
      <p:grpSp>
        <p:nvGrpSpPr>
          <p:cNvPr id="3" name="Group 2"/>
          <p:cNvGrpSpPr/>
          <p:nvPr/>
        </p:nvGrpSpPr>
        <p:grpSpPr>
          <a:xfrm>
            <a:off x="1428606" y="1287463"/>
            <a:ext cx="4044008" cy="3721347"/>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3795046" y="-3255168"/>
              <a:ext cx="2050882" cy="2594556"/>
            </a:xfrm>
            <a:prstGeom prst="rect">
              <a:avLst/>
            </a:prstGeom>
            <a:noFill/>
          </p:spPr>
          <p:txBody>
            <a:bodyPr wrap="none" lIns="182880" tIns="146304" rIns="182880" bIns="146304" rtlCol="0">
              <a:spAutoFit/>
            </a:bodyPr>
            <a:lstStyle/>
            <a:p>
              <a:pPr>
                <a:lnSpc>
                  <a:spcPct val="90000"/>
                </a:lnSpc>
                <a:spcAft>
                  <a:spcPts val="600"/>
                </a:spcAft>
              </a:pPr>
              <a:r>
                <a:rPr lang="en-US" sz="16600" b="1"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2114927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69763"/>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2CC"/>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dirty="0">
                <a:solidFill>
                  <a:schemeClr val="tx1"/>
                </a:solidFill>
              </a:rPr>
              <a:t>Agility</a:t>
            </a:r>
          </a:p>
        </p:txBody>
      </p:sp>
    </p:spTree>
    <p:extLst>
      <p:ext uri="{BB962C8B-B14F-4D97-AF65-F5344CB8AC3E}">
        <p14:creationId xmlns:p14="http://schemas.microsoft.com/office/powerpoint/2010/main" val="23911537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a:solidFill>
                  <a:srgbClr val="00B0F0"/>
                </a:solidFill>
              </a:rPr>
              <a:t>Visual Studio Online: </a:t>
            </a:r>
            <a:r>
              <a:rPr lang="en-US" dirty="0">
                <a:solidFill>
                  <a:schemeClr val="tx1"/>
                </a:solidFill>
              </a:rPr>
              <a:t>Code Repository</a:t>
            </a: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Build + Deploy</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Load Testing</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4"/>
          <a:stretch>
            <a:fillRect/>
          </a:stretch>
        </p:blipFill>
        <p:spPr>
          <a:xfrm>
            <a:off x="6243539" y="4722576"/>
            <a:ext cx="2111216" cy="1536581"/>
          </a:xfrm>
          <a:prstGeom prst="rect">
            <a:avLst/>
          </a:prstGeom>
        </p:spPr>
      </p:pic>
      <p:pic>
        <p:nvPicPr>
          <p:cNvPr id="70" name="Picture 69"/>
          <p:cNvPicPr>
            <a:picLocks noChangeAspect="1"/>
          </p:cNvPicPr>
          <p:nvPr/>
        </p:nvPicPr>
        <p:blipFill>
          <a:blip r:embed="rId5"/>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6"/>
            <a:stretch>
              <a:fillRect/>
            </a:stretch>
          </p:blipFill>
          <p:spPr>
            <a:xfrm>
              <a:off x="1523922" y="2666999"/>
              <a:ext cx="455690" cy="634441"/>
            </a:xfrm>
            <a:prstGeom prst="rect">
              <a:avLst/>
            </a:prstGeom>
          </p:spPr>
        </p:pic>
        <p:pic>
          <p:nvPicPr>
            <p:cNvPr id="82" name="Picture 81"/>
            <p:cNvPicPr>
              <a:picLocks noChangeAspect="1"/>
            </p:cNvPicPr>
            <p:nvPr/>
          </p:nvPicPr>
          <p:blipFill>
            <a:blip r:embed="rId7"/>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8"/>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9"/>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1"/>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2">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Release Management</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Application Insights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DevOps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Azure App Service</a:t>
            </a:r>
            <a:br>
              <a:rPr lang="en-US" sz="4800" dirty="0">
                <a:solidFill>
                  <a:schemeClr val="tx1"/>
                </a:solidFill>
              </a:rPr>
            </a:br>
            <a:r>
              <a:rPr lang="en-US" sz="3600" dirty="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patching</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scale</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Integration with existing apps</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Continuous deployment</a:t>
            </a: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br>
              <a:rPr lang="en-US" sz="4400" dirty="0"/>
            </a:br>
            <a:r>
              <a:rPr lang="en-US" sz="5400" dirty="0"/>
              <a:t>Cortana Analytics Suite</a:t>
            </a: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customer churn,</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Lake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Warehouse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Factory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Catalog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Event Hub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br>
              <a:rPr lang="en-US" sz="4800" dirty="0">
                <a:solidFill>
                  <a:schemeClr val="accent2"/>
                </a:solidFill>
              </a:rPr>
            </a:br>
            <a:r>
              <a:rPr lang="en-US" sz="5400" dirty="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a:solidFill>
                  <a:schemeClr val="tx1"/>
                </a:solidFill>
                <a:latin typeface="+mj-lt"/>
                <a:sym typeface="Wingdings" panose="05000000000000000000" pitchFamily="2" charset="2"/>
              </a:rPr>
              <a:t>Aggregate + store petabytes of data</a:t>
            </a:r>
          </a:p>
          <a:p>
            <a:pPr>
              <a:lnSpc>
                <a:spcPct val="100000"/>
              </a:lnSpc>
              <a:spcAft>
                <a:spcPts val="1200"/>
              </a:spcAft>
            </a:pPr>
            <a:r>
              <a:rPr lang="en-US" sz="3200" dirty="0">
                <a:solidFill>
                  <a:schemeClr val="tx1"/>
                </a:solidFill>
                <a:latin typeface="+mj-lt"/>
                <a:sym typeface="Wingdings" panose="05000000000000000000" pitchFamily="2" charset="2"/>
              </a:rPr>
              <a:t>Interactively query and visualize data</a:t>
            </a:r>
          </a:p>
          <a:p>
            <a:pPr>
              <a:lnSpc>
                <a:spcPct val="100000"/>
              </a:lnSpc>
              <a:spcAft>
                <a:spcPts val="1200"/>
              </a:spcAft>
            </a:pPr>
            <a:r>
              <a:rPr lang="en-US" sz="3200" dirty="0">
                <a:solidFill>
                  <a:schemeClr val="tx1"/>
                </a:solidFill>
                <a:latin typeface="+mj-lt"/>
                <a:sym typeface="Wingdings" panose="05000000000000000000" pitchFamily="2" charset="2"/>
              </a:rPr>
              <a:t>Operationalize 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a:solidFill>
                  <a:srgbClr val="515151"/>
                </a:solidFill>
                <a:latin typeface="Segoe UI Semibold" panose="020B0702040204020203" pitchFamily="34" charset="0"/>
                <a:cs typeface="Segoe UI Semibold" panose="020B0702040204020203" pitchFamily="34" charset="0"/>
              </a:rPr>
              <a:t>SQL Data</a:t>
            </a:r>
            <a:br>
              <a:rPr lang="en-US" sz="2000" spc="-100" dirty="0">
                <a:solidFill>
                  <a:srgbClr val="515151"/>
                </a:solidFill>
                <a:latin typeface="Segoe UI Semibold" panose="020B0702040204020203" pitchFamily="34" charset="0"/>
                <a:cs typeface="Segoe UI Semibold" panose="020B0702040204020203" pitchFamily="34" charset="0"/>
              </a:rPr>
            </a:br>
            <a:r>
              <a:rPr lang="en-US" sz="2000" spc="-100"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Security</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a:ln w="3175">
                  <a:noFill/>
                </a:ln>
                <a:solidFill>
                  <a:srgbClr val="0072CC"/>
                </a:solidFill>
                <a:effectLst/>
                <a:uLnTx/>
                <a:uFillTx/>
                <a:latin typeface="Segoe UI Light"/>
                <a:ea typeface="+mn-ea"/>
              </a:rPr>
              <a:t> </a:t>
            </a:r>
            <a:b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a:gradFill>
                  <a:gsLst>
                    <a:gs pos="2917">
                      <a:schemeClr val="tx1"/>
                    </a:gs>
                    <a:gs pos="30000">
                      <a:schemeClr val="tx1"/>
                    </a:gs>
                  </a:gsLst>
                  <a:lin ang="5400000" scaled="0"/>
                </a:gradFill>
                <a:cs typeface="Segoe UI Semilight" panose="020B0402040204020203" pitchFamily="34" charset="0"/>
              </a:rPr>
              <a:t>Internet</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of</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ThyssenKrupp</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Journey to the Cloud</a:t>
            </a: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a:solidFill>
                  <a:schemeClr val="tx1"/>
                </a:solidFill>
              </a:rPr>
              <a:t>Delivering secure apps</a:t>
            </a:r>
          </a:p>
        </p:txBody>
      </p:sp>
    </p:spTree>
    <p:extLst>
      <p:ext uri="{BB962C8B-B14F-4D97-AF65-F5344CB8AC3E}">
        <p14:creationId xmlns:p14="http://schemas.microsoft.com/office/powerpoint/2010/main" val="27369899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
        <p:nvSpPr>
          <p:cNvPr id="2" name="Footer Placeholder 1"/>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
        <p:nvSpPr>
          <p:cNvPr id="2" name="Footer Placeholder 1"/>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
        <p:nvSpPr>
          <p:cNvPr id="2" name="Footer Placeholder 1"/>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United Nations</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a:t>Key Scenarios to Get Started with Microsoft Azure</a:t>
            </a:r>
          </a:p>
        </p:txBody>
      </p:sp>
    </p:spTree>
    <p:extLst>
      <p:ext uri="{BB962C8B-B14F-4D97-AF65-F5344CB8AC3E}">
        <p14:creationId xmlns:p14="http://schemas.microsoft.com/office/powerpoint/2010/main" val="110306500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9144" y="4781391"/>
            <a:ext cx="3394933" cy="478246"/>
          </a:xfrm>
          <a:prstGeom prst="rect">
            <a:avLst/>
          </a:prstGeom>
        </p:spPr>
        <p:txBody>
          <a:bodyPr wrap="none">
            <a:spAutoFit/>
          </a:bodyPr>
          <a:lstStyle/>
          <a:p>
            <a:r>
              <a:rPr lang="en-US" sz="2447" b="1" i="1" dirty="0"/>
              <a:t>3</a:t>
            </a:r>
            <a:r>
              <a:rPr lang="en-US" sz="2447" dirty="0"/>
              <a:t> VMs for </a:t>
            </a:r>
            <a:r>
              <a:rPr lang="en-US" sz="2447" b="1" i="1" dirty="0"/>
              <a:t>16 </a:t>
            </a:r>
            <a:r>
              <a:rPr lang="en-US" sz="2447" dirty="0"/>
              <a:t>hrs a day</a:t>
            </a:r>
          </a:p>
        </p:txBody>
      </p:sp>
      <p:sp>
        <p:nvSpPr>
          <p:cNvPr id="31" name="Rectangle 30"/>
          <p:cNvSpPr/>
          <p:nvPr/>
        </p:nvSpPr>
        <p:spPr>
          <a:xfrm>
            <a:off x="4109123" y="4781391"/>
            <a:ext cx="4268893" cy="478246"/>
          </a:xfrm>
          <a:prstGeom prst="rect">
            <a:avLst/>
          </a:prstGeom>
        </p:spPr>
        <p:txBody>
          <a:bodyPr wrap="none">
            <a:spAutoFit/>
          </a:bodyPr>
          <a:lstStyle/>
          <a:p>
            <a:r>
              <a:rPr lang="en-US" sz="2447" b="1" i="1" dirty="0"/>
              <a:t>80</a:t>
            </a:r>
            <a:r>
              <a:rPr lang="en-US" sz="2447" dirty="0"/>
              <a:t> VMs for </a:t>
            </a:r>
            <a:r>
              <a:rPr lang="en-US" sz="2447" b="1" i="1" dirty="0"/>
              <a:t>20</a:t>
            </a:r>
            <a:r>
              <a:rPr lang="en-US" sz="2447" dirty="0"/>
              <a:t> hour load test</a:t>
            </a:r>
          </a:p>
        </p:txBody>
      </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598580" y="4781671"/>
            <a:ext cx="3803139" cy="478246"/>
          </a:xfrm>
          <a:prstGeom prst="rect">
            <a:avLst/>
          </a:prstGeom>
        </p:spPr>
        <p:txBody>
          <a:bodyPr wrap="none">
            <a:spAutoFit/>
          </a:bodyPr>
          <a:lstStyle/>
          <a:p>
            <a:r>
              <a:rPr lang="en-US" sz="2447" dirty="0"/>
              <a:t>Up to </a:t>
            </a:r>
            <a:r>
              <a:rPr lang="en-US" sz="2447" b="1" i="1" dirty="0"/>
              <a:t>100</a:t>
            </a:r>
            <a:r>
              <a:rPr lang="en-US" sz="2447" dirty="0"/>
              <a:t> web sites </a:t>
            </a:r>
            <a:r>
              <a:rPr lang="en-US" sz="2447" i="1" dirty="0"/>
              <a:t>+</a:t>
            </a:r>
            <a:r>
              <a:rPr lang="en-US" sz="2447" dirty="0"/>
              <a:t> DB</a:t>
            </a:r>
          </a:p>
        </p:txBody>
      </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a:solidFill>
                  <a:schemeClr val="tx1"/>
                </a:solidFill>
              </a:rPr>
              <a:t>The Cloud is changing the world</a:t>
            </a:r>
          </a:p>
        </p:txBody>
      </p:sp>
    </p:spTree>
    <p:extLst>
      <p:ext uri="{BB962C8B-B14F-4D97-AF65-F5344CB8AC3E}">
        <p14:creationId xmlns:p14="http://schemas.microsoft.com/office/powerpoint/2010/main" val="4130764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a:latin typeface="Segoe UI Light"/>
              </a:rPr>
              <a:t>Latest launch was in October 2015</a:t>
            </a:r>
            <a:r>
              <a:rPr kumimoji="0" lang="en-US" sz="2400" b="0" i="0" u="none" strike="noStrike" kern="1200" cap="none" spc="0" normalizeH="0" baseline="0" noProof="0" dirty="0">
                <a:ln>
                  <a:noFill/>
                </a:ln>
                <a:effectLst/>
                <a:uLnTx/>
                <a:uFillTx/>
                <a:latin typeface="Segoe UI Light"/>
              </a:rPr>
              <a:t>-</a:t>
            </a:r>
            <a:br>
              <a:rPr kumimoji="0" lang="en-US" sz="2400" b="0" i="0" u="none" strike="noStrike" kern="1200" cap="none" spc="0" normalizeH="0" baseline="0" noProof="0" dirty="0">
                <a:ln>
                  <a:noFill/>
                </a:ln>
                <a:effectLst/>
                <a:uLnTx/>
                <a:uFillTx/>
                <a:latin typeface="Segoe UI Light"/>
              </a:rPr>
            </a:br>
            <a:r>
              <a:rPr kumimoji="0" lang="en-US" sz="3600" b="0" i="0" u="none" strike="noStrike" kern="1200" cap="none" spc="0" normalizeH="0" baseline="0" noProof="0" dirty="0">
                <a:ln>
                  <a:noFill/>
                </a:ln>
                <a:effectLst/>
                <a:uLnTx/>
                <a:uFillTx/>
                <a:latin typeface="Segoe UI Light"/>
              </a:rPr>
              <a:t>India – Central, India – South,</a:t>
            </a:r>
            <a:r>
              <a:rPr kumimoji="0" lang="en-US" sz="3600" b="0" i="0" u="none" strike="noStrike" kern="1200" cap="none" spc="0" normalizeH="0" noProof="0" dirty="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a:ln>
                  <a:noFill/>
                </a:ln>
                <a:effectLst/>
                <a:uLnTx/>
                <a:uFillTx/>
                <a:latin typeface="Segoe UI Light"/>
              </a:rPr>
              <a:t> West</a:t>
            </a:r>
            <a:endParaRPr kumimoji="0" lang="en-US" sz="3600" b="0" i="0" u="none" strike="noStrike" kern="1200" cap="none" spc="0" normalizeH="0" baseline="0" noProof="0" dirty="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a:latin typeface="Segoe UI Light" panose="020B0502040204020203" pitchFamily="34" charset="0"/>
                <a:cs typeface="Segoe UI Light" panose="020B0502040204020203" pitchFamily="34" charset="0"/>
              </a:rPr>
              <a:t>6 new regions </a:t>
            </a:r>
            <a:r>
              <a:rPr lang="en-US" sz="2000" b="1" dirty="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4.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5.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6.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7.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22799</TotalTime>
  <Words>5428</Words>
  <Application>Microsoft Office PowerPoint</Application>
  <PresentationFormat>Custom</PresentationFormat>
  <Paragraphs>916</Paragraphs>
  <Slides>69</Slides>
  <Notes>45</Notes>
  <HiddenSlides>0</HiddenSlides>
  <MMClips>0</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69</vt:i4>
      </vt:variant>
    </vt:vector>
  </HeadingPairs>
  <TitlesOfParts>
    <vt:vector size="101" baseType="lpstr">
      <vt:lpstr>ＭＳ Ｐゴシック</vt:lpstr>
      <vt:lpstr>ＭＳ Ｐゴシック</vt:lpstr>
      <vt:lpstr>Arial</vt:lpstr>
      <vt:lpstr>Arial Unicode MS</vt:lpstr>
      <vt:lpstr>Calibri</vt:lpstr>
      <vt:lpstr>Calibri Light</vt:lpstr>
      <vt:lpstr>Consolas</vt:lpstr>
      <vt:lpstr>Rockwell</vt:lpstr>
      <vt:lpstr>Segoe</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The Cloud for Modern Business</vt:lpstr>
      <vt:lpstr>Joseph Reynolds</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Great Infrastructure Enhancements</vt:lpstr>
      <vt:lpstr>Titanfall</vt:lpstr>
      <vt:lpstr>New N family of virtual machines</vt:lpstr>
      <vt:lpstr>Microsoft Azure Site Recovery Orchestrated disaster recovery to a second site or to Azure</vt:lpstr>
      <vt:lpstr>PowerPoint Presentation</vt:lpstr>
      <vt:lpstr>Agility</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Joe Reynolds</cp:lastModifiedBy>
  <cp:revision>762</cp:revision>
  <cp:lastPrinted>2015-09-21T17:22:28Z</cp:lastPrinted>
  <dcterms:created xsi:type="dcterms:W3CDTF">2014-06-10T19:28:25Z</dcterms:created>
  <dcterms:modified xsi:type="dcterms:W3CDTF">2016-04-15T04:14:46Z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